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</p:sldMasterIdLst>
  <p:notesMasterIdLst>
    <p:notesMasterId r:id="rId10"/>
  </p:notesMasterIdLst>
  <p:handoutMasterIdLst>
    <p:handoutMasterId r:id="rId11"/>
  </p:handoutMasterIdLst>
  <p:sldIdLst>
    <p:sldId id="256" r:id="rId4"/>
    <p:sldId id="258" r:id="rId5"/>
    <p:sldId id="260" r:id="rId6"/>
    <p:sldId id="262" r:id="rId7"/>
    <p:sldId id="264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07" d="100"/>
          <a:sy n="107" d="100"/>
        </p:scale>
        <p:origin x="754" y="82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November 9, 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t>Om tro kan förflytta berg vad kan då kunskap göra?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t>den 9 november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F1: Hur relevant upplever du att detta ämnet är för dig?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16    Hoppade över: 0</a:t>
            </a:r>
          </a:p>
        </p:txBody>
      </p:sp>
      <p:pic>
        <p:nvPicPr>
          <p:cNvPr id="4" name="Picture 3" descr="chart56241042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F2: Hur väl fungerade det tekniska upplägget av detta seminarium?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16    Hoppade över: 0</a:t>
            </a:r>
          </a:p>
        </p:txBody>
      </p:sp>
      <p:pic>
        <p:nvPicPr>
          <p:cNvPr id="4" name="Picture 3" descr="chart56241042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F3: Hur väl fungerade seminariets upplägg?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16    Hoppade över: 0</a:t>
            </a:r>
          </a:p>
        </p:txBody>
      </p:sp>
      <p:pic>
        <p:nvPicPr>
          <p:cNvPr id="4" name="Picture 3" descr="chart56241042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F4: Hur värdefullt var det för dig att delta på dagens seminarium?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Svarade: 16    Hoppade över: 0</a:t>
            </a:r>
          </a:p>
        </p:txBody>
      </p:sp>
      <p:pic>
        <p:nvPicPr>
          <p:cNvPr id="4" name="Picture 3" descr="chart56241042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246664"/>
            <a:ext cx="7543800" cy="3175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AD407C71-EEAD-4560-9A06-14BF14664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057" y="203534"/>
            <a:ext cx="3671148" cy="460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002626"/>
      </p:ext>
    </p:extLst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298</TotalTime>
  <Words>90</Words>
  <Application>Microsoft Office PowerPoint</Application>
  <PresentationFormat>Bildspel på skärmen (16:9)</PresentationFormat>
  <Paragraphs>10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 Neue</vt:lpstr>
      <vt:lpstr>SM-template-20140529</vt:lpstr>
      <vt:lpstr>Data slides</vt:lpstr>
      <vt:lpstr>Response Summary</vt:lpstr>
      <vt:lpstr>PowerPoint-presentation</vt:lpstr>
      <vt:lpstr>F1: Hur relevant upplever du att detta ämnet är för dig?</vt:lpstr>
      <vt:lpstr>F2: Hur väl fungerade det tekniska upplägget av detta seminarium?</vt:lpstr>
      <vt:lpstr>F3: Hur väl fungerade seminariets upplägg?</vt:lpstr>
      <vt:lpstr>F4: Hur värdefullt var det för dig att delta på dagens seminarium?</vt:lpstr>
      <vt:lpstr>PowerPoint-presentation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Mikael Jung</cp:lastModifiedBy>
  <cp:revision>47</cp:revision>
  <dcterms:created xsi:type="dcterms:W3CDTF">2014-01-30T23:18:11Z</dcterms:created>
  <dcterms:modified xsi:type="dcterms:W3CDTF">2020-11-09T10:22:39Z</dcterms:modified>
</cp:coreProperties>
</file>