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59" r:id="rId2"/>
    <p:sldMasterId id="2147483664" r:id="rId3"/>
  </p:sldMasterIdLst>
  <p:notesMasterIdLst>
    <p:notesMasterId r:id="rId13"/>
  </p:notesMasterIdLst>
  <p:handoutMasterIdLst>
    <p:handoutMasterId r:id="rId14"/>
  </p:handoutMasterIdLst>
  <p:sldIdLst>
    <p:sldId id="256" r:id="rId4"/>
    <p:sldId id="257" r:id="rId5"/>
    <p:sldId id="258" r:id="rId6"/>
    <p:sldId id="260" r:id="rId7"/>
    <p:sldId id="262" r:id="rId8"/>
    <p:sldId id="264" r:id="rId9"/>
    <p:sldId id="267" r:id="rId10"/>
    <p:sldId id="268" r:id="rId11"/>
    <p:sldId id="269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6">
          <p15:clr>
            <a:srgbClr val="A4A3A4"/>
          </p15:clr>
        </p15:guide>
        <p15:guide id="2" pos="5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03B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 snapToObjects="1">
      <p:cViewPr varScale="1">
        <p:scale>
          <a:sx n="103" d="100"/>
          <a:sy n="103" d="100"/>
        </p:scale>
        <p:origin x="96" y="91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Add the title of your presentation here</a:t>
            </a:r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032255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May 30,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-56474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1"/>
          <p:cNvSpPr txBox="1">
            <a:spLocks/>
          </p:cNvSpPr>
          <p:nvPr userDrawn="1"/>
        </p:nvSpPr>
        <p:spPr>
          <a:xfrm>
            <a:off x="-56474" y="4886487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41684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0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dirty="0" err="1">
                <a:solidFill>
                  <a:schemeClr val="tx1"/>
                </a:solidFill>
              </a:rPr>
              <a:t>Uppföljning</a:t>
            </a:r>
            <a:r>
              <a:rPr dirty="0">
                <a:solidFill>
                  <a:schemeClr val="tx1"/>
                </a:solidFill>
              </a:rPr>
              <a:t> pilot </a:t>
            </a:r>
            <a:r>
              <a:rPr dirty="0" err="1">
                <a:solidFill>
                  <a:schemeClr val="tx1"/>
                </a:solidFill>
              </a:rPr>
              <a:t>Skuggning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dirty="0">
                <a:solidFill>
                  <a:schemeClr val="tx1"/>
                </a:solidFill>
              </a:rPr>
              <a:t>den 30 </a:t>
            </a:r>
            <a:r>
              <a:rPr dirty="0" err="1">
                <a:solidFill>
                  <a:schemeClr val="tx1"/>
                </a:solidFill>
              </a:rPr>
              <a:t>maj</a:t>
            </a:r>
            <a:r>
              <a:rPr dirty="0">
                <a:solidFill>
                  <a:schemeClr val="tx1"/>
                </a:solidFill>
              </a:rPr>
              <a:t>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t>Skapad: den 15 maj 2018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t>Totalt antal svar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dirty="0" err="1"/>
              <a:t>Fullständiga</a:t>
            </a:r>
            <a:r>
              <a:rPr dirty="0"/>
              <a:t> </a:t>
            </a:r>
            <a:r>
              <a:rPr dirty="0" err="1"/>
              <a:t>svar</a:t>
            </a:r>
            <a:r>
              <a:rPr dirty="0"/>
              <a:t>: 8</a:t>
            </a:r>
            <a:r>
              <a:rPr lang="sv-SE" dirty="0"/>
              <a:t> (antal deltagare 10 </a:t>
            </a:r>
            <a:r>
              <a:rPr lang="sv-SE" dirty="0" err="1"/>
              <a:t>st</a:t>
            </a:r>
            <a:r>
              <a:rPr lang="sv-SE" dirty="0"/>
              <a:t> som alla fått enkäten)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Q1: Organisation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Svarade: 8    Hoppade över: 0</a:t>
            </a:r>
          </a:p>
        </p:txBody>
      </p:sp>
      <p:pic>
        <p:nvPicPr>
          <p:cNvPr id="4" name="Picture 3" descr="chart7578327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335642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Q2: Hur länge har du arbetat på din nuvarande arbetsplats?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Svarade: 8    Hoppade över: 0</a:t>
            </a:r>
          </a:p>
        </p:txBody>
      </p:sp>
      <p:pic>
        <p:nvPicPr>
          <p:cNvPr id="4" name="Picture 3" descr="chart7578327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335642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Q3: Jag bedömer att jag kommer ha nytta av skuggningen.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Svarade: 8    Hoppade över: 0</a:t>
            </a:r>
          </a:p>
        </p:txBody>
      </p:sp>
      <p:pic>
        <p:nvPicPr>
          <p:cNvPr id="4" name="Picture 3" descr="chart7578327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3175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Q4: Jag skulle rekommendera skuggningen till en kollega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Svarade: 8    Hoppade över: 0</a:t>
            </a:r>
          </a:p>
        </p:txBody>
      </p:sp>
      <p:pic>
        <p:nvPicPr>
          <p:cNvPr id="4" name="Picture 3" descr="chart7578327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263071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Q5: Vilken organisation eller organisationer skulle du vilja veta ännu mer om?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Svarade: 8    Hoppade över: 0</a:t>
            </a:r>
          </a:p>
        </p:txBody>
      </p:sp>
      <p:pic>
        <p:nvPicPr>
          <p:cNvPr id="4" name="Picture 3" descr="table75783276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185964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75C3A5-E0D7-4A3D-87AC-64512CB60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4F59226-5372-4194-B6E4-79F53AD6DD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DFE9343-3B43-4DCE-9712-4676EF7CB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88" y="333381"/>
            <a:ext cx="8713757" cy="371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009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7B513641-15A3-42D8-88C9-E629F5DFE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19" y="693833"/>
            <a:ext cx="8583561" cy="2913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96180"/>
      </p:ext>
    </p:extLst>
  </p:cSld>
  <p:clrMapOvr>
    <a:masterClrMapping/>
  </p:clrMapOvr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295</TotalTime>
  <Words>101</Words>
  <Application>Microsoft Office PowerPoint</Application>
  <PresentationFormat>Bildspel på skärmen (16:9)</PresentationFormat>
  <Paragraphs>16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Calibri</vt:lpstr>
      <vt:lpstr>Helvetica Neue</vt:lpstr>
      <vt:lpstr>SM-template-20140529</vt:lpstr>
      <vt:lpstr>Data slides</vt:lpstr>
      <vt:lpstr>Response Summary</vt:lpstr>
      <vt:lpstr>PowerPoint-presentation</vt:lpstr>
      <vt:lpstr>8</vt:lpstr>
      <vt:lpstr>Q1: Organisation</vt:lpstr>
      <vt:lpstr>Q2: Hur länge har du arbetat på din nuvarande arbetsplats?</vt:lpstr>
      <vt:lpstr>Q3: Jag bedömer att jag kommer ha nytta av skuggningen.</vt:lpstr>
      <vt:lpstr>Q4: Jag skulle rekommendera skuggningen till en kollega</vt:lpstr>
      <vt:lpstr>Q5: Vilken organisation eller organisationer skulle du vilja veta ännu mer om?</vt:lpstr>
      <vt:lpstr>PowerPoint-presentation</vt:lpstr>
      <vt:lpstr>PowerPoint-presentation</vt:lpstr>
    </vt:vector>
  </TitlesOfParts>
  <Company>SurveyMonkey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Mikael Jung</cp:lastModifiedBy>
  <cp:revision>47</cp:revision>
  <dcterms:created xsi:type="dcterms:W3CDTF">2014-01-30T23:18:11Z</dcterms:created>
  <dcterms:modified xsi:type="dcterms:W3CDTF">2018-05-30T07:33:22Z</dcterms:modified>
</cp:coreProperties>
</file>