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94" r:id="rId2"/>
    <p:sldId id="282" r:id="rId3"/>
    <p:sldId id="390" r:id="rId4"/>
    <p:sldId id="392" r:id="rId5"/>
    <p:sldId id="393" r:id="rId6"/>
    <p:sldId id="394" r:id="rId7"/>
    <p:sldId id="395" r:id="rId8"/>
    <p:sldId id="397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341" r:id="rId18"/>
    <p:sldId id="407" r:id="rId19"/>
    <p:sldId id="408" r:id="rId20"/>
    <p:sldId id="409" r:id="rId21"/>
    <p:sldId id="410" r:id="rId22"/>
    <p:sldId id="411" r:id="rId23"/>
    <p:sldId id="412" r:id="rId24"/>
    <p:sldId id="396" r:id="rId25"/>
    <p:sldId id="370" r:id="rId26"/>
    <p:sldId id="365" r:id="rId27"/>
    <p:sldId id="366" r:id="rId28"/>
    <p:sldId id="388" r:id="rId29"/>
    <p:sldId id="413" r:id="rId30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ofsson Ida" initials="OI" lastIdx="1" clrIdx="0">
    <p:extLst>
      <p:ext uri="{19B8F6BF-5375-455C-9EA6-DF929625EA0E}">
        <p15:presenceInfo xmlns:p15="http://schemas.microsoft.com/office/powerpoint/2012/main" userId="S-1-5-21-6776287-339746737-871907280-110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DB438-F257-4572-A69E-1E6C24388720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E905-12A0-49FB-BF82-31618DAAAD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89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517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93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586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958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421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744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42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463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900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714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99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124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5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461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65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642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9731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730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316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978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527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26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47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01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26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109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330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60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E905-12A0-49FB-BF82-31618DAAAD6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19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34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2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12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45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5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62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3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79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885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79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6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FD36-271E-4961-888D-5AB0482FD001}" type="datetimeFigureOut">
              <a:rPr lang="sv-SE" smtClean="0"/>
              <a:t>2018-05-30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E389-BE1A-4BA8-A279-8C4B05A2BF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7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amordning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46045" y="2822497"/>
            <a:ext cx="10667999" cy="2209800"/>
          </a:xfrm>
        </p:spPr>
        <p:txBody>
          <a:bodyPr>
            <a:normAutofit fontScale="90000"/>
          </a:bodyPr>
          <a:lstStyle/>
          <a:p>
            <a:pPr>
              <a:lnSpc>
                <a:spcPct val="50000"/>
              </a:lnSpc>
            </a:pPr>
            <a:r>
              <a:rPr lang="sv-SE" dirty="0">
                <a:latin typeface="Calibri" panose="020F0502020204030204" pitchFamily="34" charset="0"/>
              </a:rPr>
              <a:t>CENTRALA ÖSTERGÖTLAND</a:t>
            </a: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</a:rPr>
              <a:t>LINKÖPING – ÅTVIDABERG – KINDA</a:t>
            </a: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47" y="5412659"/>
            <a:ext cx="3790428" cy="1177740"/>
          </a:xfrm>
          <a:prstGeom prst="rect">
            <a:avLst/>
          </a:prstGeom>
        </p:spPr>
      </p:pic>
      <p:cxnSp>
        <p:nvCxnSpPr>
          <p:cNvPr id="9" name="Rak 8"/>
          <p:cNvCxnSpPr/>
          <p:nvPr/>
        </p:nvCxnSpPr>
        <p:spPr>
          <a:xfrm>
            <a:off x="946045" y="4588246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Skillnaden…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…mellan</a:t>
            </a: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KOMPLICERAT</a:t>
            </a:r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63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KOMPLEX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62" y="438650"/>
            <a:ext cx="7187478" cy="476769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/>
          <a:stretch/>
        </p:blipFill>
        <p:spPr>
          <a:xfrm>
            <a:off x="2386013" y="438651"/>
            <a:ext cx="7178571" cy="47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2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…och…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KOMPLEX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53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KOMPLEX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62" y="438650"/>
            <a:ext cx="7187478" cy="476769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r="8155"/>
          <a:stretch/>
        </p:blipFill>
        <p:spPr>
          <a:xfrm>
            <a:off x="2373862" y="433937"/>
            <a:ext cx="7184476" cy="476902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86" y="430553"/>
            <a:ext cx="7172452" cy="47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2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5" y="1181065"/>
            <a:ext cx="10668000" cy="36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7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AGILT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13" y="396300"/>
            <a:ext cx="7058026" cy="48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p 14"/>
          <p:cNvSpPr/>
          <p:nvPr/>
        </p:nvSpPr>
        <p:spPr>
          <a:xfrm>
            <a:off x="5384143" y="1718432"/>
            <a:ext cx="895902" cy="3188077"/>
          </a:xfrm>
          <a:prstGeom prst="upArrow">
            <a:avLst>
              <a:gd name="adj1" fmla="val 77451"/>
              <a:gd name="adj2" fmla="val 50000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pp 5"/>
          <p:cNvSpPr/>
          <p:nvPr/>
        </p:nvSpPr>
        <p:spPr>
          <a:xfrm>
            <a:off x="5376312" y="557213"/>
            <a:ext cx="895902" cy="4243387"/>
          </a:xfrm>
          <a:prstGeom prst="upArrow">
            <a:avLst>
              <a:gd name="adj1" fmla="val 77451"/>
              <a:gd name="adj2" fmla="val 50000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vängd 2"/>
          <p:cNvSpPr/>
          <p:nvPr/>
        </p:nvSpPr>
        <p:spPr>
          <a:xfrm>
            <a:off x="5557838" y="1208009"/>
            <a:ext cx="1950932" cy="3592591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7733160" y="1304033"/>
            <a:ext cx="326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Verkligheten förändras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265089" y="530513"/>
            <a:ext cx="326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Systemen fortsätter</a:t>
            </a:r>
          </a:p>
        </p:txBody>
      </p:sp>
      <p:cxnSp>
        <p:nvCxnSpPr>
          <p:cNvPr id="13" name="Rak pil 12"/>
          <p:cNvCxnSpPr/>
          <p:nvPr/>
        </p:nvCxnSpPr>
        <p:spPr>
          <a:xfrm>
            <a:off x="3371850" y="1704143"/>
            <a:ext cx="5429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7733160" y="1718432"/>
            <a:ext cx="326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Oväntad aktör finner ny väg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411463" y="3560535"/>
            <a:ext cx="9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System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51" y="2821913"/>
            <a:ext cx="1967788" cy="110688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11" y="2306181"/>
            <a:ext cx="1106881" cy="1106881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9986479" y="3406642"/>
            <a:ext cx="1337968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v-SE" sz="2000" b="1" dirty="0"/>
          </a:p>
          <a:p>
            <a:pPr algn="ctr"/>
            <a:r>
              <a:rPr lang="sv-SE" sz="2000" b="1" dirty="0"/>
              <a:t>FINSAM?</a:t>
            </a:r>
          </a:p>
          <a:p>
            <a:pPr algn="ctr"/>
            <a:endParaRPr lang="sv-SE" sz="2000" b="1" dirty="0"/>
          </a:p>
        </p:txBody>
      </p:sp>
      <p:sp>
        <p:nvSpPr>
          <p:cNvPr id="17" name="textruta 16"/>
          <p:cNvSpPr txBox="1"/>
          <p:nvPr/>
        </p:nvSpPr>
        <p:spPr>
          <a:xfrm>
            <a:off x="10751783" y="5121399"/>
            <a:ext cx="966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(Troedsson)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7327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3" grpId="0" animBg="1"/>
      <p:bldP spid="11" grpId="0"/>
      <p:bldP spid="11" grpId="1"/>
      <p:bldP spid="12" grpId="0"/>
      <p:bldP spid="14" grpId="0"/>
      <p:bldP spid="16" grpId="0"/>
      <p:bldP spid="18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1087966" y="507075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Hälso- sjukvård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(HSL)</a:t>
            </a:r>
          </a:p>
        </p:txBody>
      </p:sp>
      <p:sp>
        <p:nvSpPr>
          <p:cNvPr id="7" name="Ellips 6"/>
          <p:cNvSpPr/>
          <p:nvPr/>
        </p:nvSpPr>
        <p:spPr>
          <a:xfrm>
            <a:off x="6292279" y="507075"/>
            <a:ext cx="2409270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Social-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försäkring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(…balken)</a:t>
            </a:r>
          </a:p>
        </p:txBody>
      </p:sp>
      <p:sp>
        <p:nvSpPr>
          <p:cNvPr id="8" name="Ellips 7"/>
          <p:cNvSpPr/>
          <p:nvPr/>
        </p:nvSpPr>
        <p:spPr>
          <a:xfrm>
            <a:off x="3690122" y="507075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Socialtjänst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(SOL)</a:t>
            </a: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 8"/>
          <p:cNvSpPr/>
          <p:nvPr/>
        </p:nvSpPr>
        <p:spPr>
          <a:xfrm>
            <a:off x="8894434" y="507075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m. fl. …</a:t>
            </a:r>
          </a:p>
        </p:txBody>
      </p:sp>
      <p:sp>
        <p:nvSpPr>
          <p:cNvPr id="55" name="Frihandsfigur 54"/>
          <p:cNvSpPr/>
          <p:nvPr/>
        </p:nvSpPr>
        <p:spPr>
          <a:xfrm>
            <a:off x="1769546" y="4066326"/>
            <a:ext cx="9725333" cy="1320977"/>
          </a:xfrm>
          <a:custGeom>
            <a:avLst/>
            <a:gdLst>
              <a:gd name="connsiteX0" fmla="*/ 0 w 6356554"/>
              <a:gd name="connsiteY0" fmla="*/ 2949677 h 2949677"/>
              <a:gd name="connsiteX1" fmla="*/ 575187 w 6356554"/>
              <a:gd name="connsiteY1" fmla="*/ 2875936 h 2949677"/>
              <a:gd name="connsiteX2" fmla="*/ 560438 w 6356554"/>
              <a:gd name="connsiteY2" fmla="*/ 2669458 h 2949677"/>
              <a:gd name="connsiteX3" fmla="*/ 530941 w 6356554"/>
              <a:gd name="connsiteY3" fmla="*/ 2595716 h 2949677"/>
              <a:gd name="connsiteX4" fmla="*/ 516193 w 6356554"/>
              <a:gd name="connsiteY4" fmla="*/ 2551471 h 2949677"/>
              <a:gd name="connsiteX5" fmla="*/ 412954 w 6356554"/>
              <a:gd name="connsiteY5" fmla="*/ 2418736 h 2949677"/>
              <a:gd name="connsiteX6" fmla="*/ 294967 w 6356554"/>
              <a:gd name="connsiteY6" fmla="*/ 2344994 h 2949677"/>
              <a:gd name="connsiteX7" fmla="*/ 265471 w 6356554"/>
              <a:gd name="connsiteY7" fmla="*/ 2300748 h 2949677"/>
              <a:gd name="connsiteX8" fmla="*/ 221225 w 6356554"/>
              <a:gd name="connsiteY8" fmla="*/ 2286000 h 2949677"/>
              <a:gd name="connsiteX9" fmla="*/ 176980 w 6356554"/>
              <a:gd name="connsiteY9" fmla="*/ 2256503 h 2949677"/>
              <a:gd name="connsiteX10" fmla="*/ 162232 w 6356554"/>
              <a:gd name="connsiteY10" fmla="*/ 2212258 h 2949677"/>
              <a:gd name="connsiteX11" fmla="*/ 191729 w 6356554"/>
              <a:gd name="connsiteY11" fmla="*/ 2153265 h 2949677"/>
              <a:gd name="connsiteX12" fmla="*/ 339212 w 6356554"/>
              <a:gd name="connsiteY12" fmla="*/ 2079523 h 2949677"/>
              <a:gd name="connsiteX13" fmla="*/ 398206 w 6356554"/>
              <a:gd name="connsiteY13" fmla="*/ 2050026 h 2949677"/>
              <a:gd name="connsiteX14" fmla="*/ 442451 w 6356554"/>
              <a:gd name="connsiteY14" fmla="*/ 2035277 h 2949677"/>
              <a:gd name="connsiteX15" fmla="*/ 560438 w 6356554"/>
              <a:gd name="connsiteY15" fmla="*/ 1991032 h 2949677"/>
              <a:gd name="connsiteX16" fmla="*/ 899651 w 6356554"/>
              <a:gd name="connsiteY16" fmla="*/ 2005781 h 2949677"/>
              <a:gd name="connsiteX17" fmla="*/ 943896 w 6356554"/>
              <a:gd name="connsiteY17" fmla="*/ 2020529 h 2949677"/>
              <a:gd name="connsiteX18" fmla="*/ 1017638 w 6356554"/>
              <a:gd name="connsiteY18" fmla="*/ 2035277 h 2949677"/>
              <a:gd name="connsiteX19" fmla="*/ 1106129 w 6356554"/>
              <a:gd name="connsiteY19" fmla="*/ 2094271 h 2949677"/>
              <a:gd name="connsiteX20" fmla="*/ 1179871 w 6356554"/>
              <a:gd name="connsiteY20" fmla="*/ 2197510 h 2949677"/>
              <a:gd name="connsiteX21" fmla="*/ 1209367 w 6356554"/>
              <a:gd name="connsiteY21" fmla="*/ 2241755 h 2949677"/>
              <a:gd name="connsiteX22" fmla="*/ 1224116 w 6356554"/>
              <a:gd name="connsiteY22" fmla="*/ 2315497 h 2949677"/>
              <a:gd name="connsiteX23" fmla="*/ 1253612 w 6356554"/>
              <a:gd name="connsiteY23" fmla="*/ 2433484 h 2949677"/>
              <a:gd name="connsiteX24" fmla="*/ 1268361 w 6356554"/>
              <a:gd name="connsiteY24" fmla="*/ 2551471 h 2949677"/>
              <a:gd name="connsiteX25" fmla="*/ 1283109 w 6356554"/>
              <a:gd name="connsiteY25" fmla="*/ 2595716 h 2949677"/>
              <a:gd name="connsiteX26" fmla="*/ 1342103 w 6356554"/>
              <a:gd name="connsiteY26" fmla="*/ 2625213 h 2949677"/>
              <a:gd name="connsiteX27" fmla="*/ 1386348 w 6356554"/>
              <a:gd name="connsiteY27" fmla="*/ 2654710 h 2949677"/>
              <a:gd name="connsiteX28" fmla="*/ 1533832 w 6356554"/>
              <a:gd name="connsiteY28" fmla="*/ 2639961 h 2949677"/>
              <a:gd name="connsiteX29" fmla="*/ 1563329 w 6356554"/>
              <a:gd name="connsiteY29" fmla="*/ 2595716 h 2949677"/>
              <a:gd name="connsiteX30" fmla="*/ 1681316 w 6356554"/>
              <a:gd name="connsiteY30" fmla="*/ 2477729 h 2949677"/>
              <a:gd name="connsiteX31" fmla="*/ 1769806 w 6356554"/>
              <a:gd name="connsiteY31" fmla="*/ 2374490 h 2949677"/>
              <a:gd name="connsiteX32" fmla="*/ 1843548 w 6356554"/>
              <a:gd name="connsiteY32" fmla="*/ 2286000 h 2949677"/>
              <a:gd name="connsiteX33" fmla="*/ 1858296 w 6356554"/>
              <a:gd name="connsiteY33" fmla="*/ 2241755 h 2949677"/>
              <a:gd name="connsiteX34" fmla="*/ 1887793 w 6356554"/>
              <a:gd name="connsiteY34" fmla="*/ 2138516 h 2949677"/>
              <a:gd name="connsiteX35" fmla="*/ 1873045 w 6356554"/>
              <a:gd name="connsiteY35" fmla="*/ 1917290 h 2949677"/>
              <a:gd name="connsiteX36" fmla="*/ 1843548 w 6356554"/>
              <a:gd name="connsiteY36" fmla="*/ 1873045 h 2949677"/>
              <a:gd name="connsiteX37" fmla="*/ 1814051 w 6356554"/>
              <a:gd name="connsiteY37" fmla="*/ 1814052 h 2949677"/>
              <a:gd name="connsiteX38" fmla="*/ 1769806 w 6356554"/>
              <a:gd name="connsiteY38" fmla="*/ 1666568 h 2949677"/>
              <a:gd name="connsiteX39" fmla="*/ 1784554 w 6356554"/>
              <a:gd name="connsiteY39" fmla="*/ 1430594 h 2949677"/>
              <a:gd name="connsiteX40" fmla="*/ 1858296 w 6356554"/>
              <a:gd name="connsiteY40" fmla="*/ 1297858 h 2949677"/>
              <a:gd name="connsiteX41" fmla="*/ 1917290 w 6356554"/>
              <a:gd name="connsiteY41" fmla="*/ 1268361 h 2949677"/>
              <a:gd name="connsiteX42" fmla="*/ 1991032 w 6356554"/>
              <a:gd name="connsiteY42" fmla="*/ 1224116 h 2949677"/>
              <a:gd name="connsiteX43" fmla="*/ 2094271 w 6356554"/>
              <a:gd name="connsiteY43" fmla="*/ 1194619 h 2949677"/>
              <a:gd name="connsiteX44" fmla="*/ 2433483 w 6356554"/>
              <a:gd name="connsiteY44" fmla="*/ 1224116 h 2949677"/>
              <a:gd name="connsiteX45" fmla="*/ 2492477 w 6356554"/>
              <a:gd name="connsiteY45" fmla="*/ 1283110 h 2949677"/>
              <a:gd name="connsiteX46" fmla="*/ 2551471 w 6356554"/>
              <a:gd name="connsiteY46" fmla="*/ 1312607 h 2949677"/>
              <a:gd name="connsiteX47" fmla="*/ 2698954 w 6356554"/>
              <a:gd name="connsiteY47" fmla="*/ 1460090 h 2949677"/>
              <a:gd name="connsiteX48" fmla="*/ 2757948 w 6356554"/>
              <a:gd name="connsiteY48" fmla="*/ 1519084 h 2949677"/>
              <a:gd name="connsiteX49" fmla="*/ 2890683 w 6356554"/>
              <a:gd name="connsiteY49" fmla="*/ 1592826 h 2949677"/>
              <a:gd name="connsiteX50" fmla="*/ 2964425 w 6356554"/>
              <a:gd name="connsiteY50" fmla="*/ 1607574 h 2949677"/>
              <a:gd name="connsiteX51" fmla="*/ 3008671 w 6356554"/>
              <a:gd name="connsiteY51" fmla="*/ 1637071 h 2949677"/>
              <a:gd name="connsiteX52" fmla="*/ 3082412 w 6356554"/>
              <a:gd name="connsiteY52" fmla="*/ 1651819 h 2949677"/>
              <a:gd name="connsiteX53" fmla="*/ 3141406 w 6356554"/>
              <a:gd name="connsiteY53" fmla="*/ 1666568 h 2949677"/>
              <a:gd name="connsiteX54" fmla="*/ 3392129 w 6356554"/>
              <a:gd name="connsiteY54" fmla="*/ 1637071 h 2949677"/>
              <a:gd name="connsiteX55" fmla="*/ 3436374 w 6356554"/>
              <a:gd name="connsiteY55" fmla="*/ 1592826 h 2949677"/>
              <a:gd name="connsiteX56" fmla="*/ 3465871 w 6356554"/>
              <a:gd name="connsiteY56" fmla="*/ 1548581 h 2949677"/>
              <a:gd name="connsiteX57" fmla="*/ 3510116 w 6356554"/>
              <a:gd name="connsiteY57" fmla="*/ 1489587 h 2949677"/>
              <a:gd name="connsiteX58" fmla="*/ 3524864 w 6356554"/>
              <a:gd name="connsiteY58" fmla="*/ 1445342 h 2949677"/>
              <a:gd name="connsiteX59" fmla="*/ 3569109 w 6356554"/>
              <a:gd name="connsiteY59" fmla="*/ 1386348 h 2949677"/>
              <a:gd name="connsiteX60" fmla="*/ 3554361 w 6356554"/>
              <a:gd name="connsiteY60" fmla="*/ 1047136 h 2949677"/>
              <a:gd name="connsiteX61" fmla="*/ 3539612 w 6356554"/>
              <a:gd name="connsiteY61" fmla="*/ 1002890 h 2949677"/>
              <a:gd name="connsiteX62" fmla="*/ 3436374 w 6356554"/>
              <a:gd name="connsiteY62" fmla="*/ 855407 h 2949677"/>
              <a:gd name="connsiteX63" fmla="*/ 3377380 w 6356554"/>
              <a:gd name="connsiteY63" fmla="*/ 781665 h 2949677"/>
              <a:gd name="connsiteX64" fmla="*/ 3362632 w 6356554"/>
              <a:gd name="connsiteY64" fmla="*/ 737419 h 2949677"/>
              <a:gd name="connsiteX65" fmla="*/ 3377380 w 6356554"/>
              <a:gd name="connsiteY65" fmla="*/ 516194 h 2949677"/>
              <a:gd name="connsiteX66" fmla="*/ 3392129 w 6356554"/>
              <a:gd name="connsiteY66" fmla="*/ 471948 h 2949677"/>
              <a:gd name="connsiteX67" fmla="*/ 3480619 w 6356554"/>
              <a:gd name="connsiteY67" fmla="*/ 398207 h 2949677"/>
              <a:gd name="connsiteX68" fmla="*/ 3583858 w 6356554"/>
              <a:gd name="connsiteY68" fmla="*/ 324465 h 2949677"/>
              <a:gd name="connsiteX69" fmla="*/ 3628103 w 6356554"/>
              <a:gd name="connsiteY69" fmla="*/ 309716 h 2949677"/>
              <a:gd name="connsiteX70" fmla="*/ 3878825 w 6356554"/>
              <a:gd name="connsiteY70" fmla="*/ 324465 h 2949677"/>
              <a:gd name="connsiteX71" fmla="*/ 3982064 w 6356554"/>
              <a:gd name="connsiteY71" fmla="*/ 398207 h 2949677"/>
              <a:gd name="connsiteX72" fmla="*/ 4129548 w 6356554"/>
              <a:gd name="connsiteY72" fmla="*/ 530942 h 2949677"/>
              <a:gd name="connsiteX73" fmla="*/ 4173793 w 6356554"/>
              <a:gd name="connsiteY73" fmla="*/ 575187 h 2949677"/>
              <a:gd name="connsiteX74" fmla="*/ 4232787 w 6356554"/>
              <a:gd name="connsiteY74" fmla="*/ 663677 h 2949677"/>
              <a:gd name="connsiteX75" fmla="*/ 4262283 w 6356554"/>
              <a:gd name="connsiteY75" fmla="*/ 737419 h 2949677"/>
              <a:gd name="connsiteX76" fmla="*/ 4291780 w 6356554"/>
              <a:gd name="connsiteY76" fmla="*/ 796413 h 2949677"/>
              <a:gd name="connsiteX77" fmla="*/ 4336025 w 6356554"/>
              <a:gd name="connsiteY77" fmla="*/ 899652 h 2949677"/>
              <a:gd name="connsiteX78" fmla="*/ 4380271 w 6356554"/>
              <a:gd name="connsiteY78" fmla="*/ 929148 h 2949677"/>
              <a:gd name="connsiteX79" fmla="*/ 4439264 w 6356554"/>
              <a:gd name="connsiteY79" fmla="*/ 973394 h 2949677"/>
              <a:gd name="connsiteX80" fmla="*/ 4572000 w 6356554"/>
              <a:gd name="connsiteY80" fmla="*/ 988142 h 2949677"/>
              <a:gd name="connsiteX81" fmla="*/ 4866967 w 6356554"/>
              <a:gd name="connsiteY81" fmla="*/ 958645 h 2949677"/>
              <a:gd name="connsiteX82" fmla="*/ 4881716 w 6356554"/>
              <a:gd name="connsiteY82" fmla="*/ 796413 h 2949677"/>
              <a:gd name="connsiteX83" fmla="*/ 4911212 w 6356554"/>
              <a:gd name="connsiteY83" fmla="*/ 678426 h 2949677"/>
              <a:gd name="connsiteX84" fmla="*/ 4925961 w 6356554"/>
              <a:gd name="connsiteY84" fmla="*/ 604684 h 2949677"/>
              <a:gd name="connsiteX85" fmla="*/ 4940709 w 6356554"/>
              <a:gd name="connsiteY85" fmla="*/ 162232 h 2949677"/>
              <a:gd name="connsiteX86" fmla="*/ 4970206 w 6356554"/>
              <a:gd name="connsiteY86" fmla="*/ 117987 h 2949677"/>
              <a:gd name="connsiteX87" fmla="*/ 5088193 w 6356554"/>
              <a:gd name="connsiteY87" fmla="*/ 29497 h 2949677"/>
              <a:gd name="connsiteX88" fmla="*/ 5206180 w 6356554"/>
              <a:gd name="connsiteY88" fmla="*/ 0 h 2949677"/>
              <a:gd name="connsiteX89" fmla="*/ 5353664 w 6356554"/>
              <a:gd name="connsiteY89" fmla="*/ 14748 h 2949677"/>
              <a:gd name="connsiteX90" fmla="*/ 5412658 w 6356554"/>
              <a:gd name="connsiteY90" fmla="*/ 44245 h 2949677"/>
              <a:gd name="connsiteX91" fmla="*/ 5515896 w 6356554"/>
              <a:gd name="connsiteY91" fmla="*/ 117987 h 2949677"/>
              <a:gd name="connsiteX92" fmla="*/ 5545393 w 6356554"/>
              <a:gd name="connsiteY92" fmla="*/ 162232 h 2949677"/>
              <a:gd name="connsiteX93" fmla="*/ 5589638 w 6356554"/>
              <a:gd name="connsiteY93" fmla="*/ 206477 h 2949677"/>
              <a:gd name="connsiteX94" fmla="*/ 5604387 w 6356554"/>
              <a:gd name="connsiteY94" fmla="*/ 265471 h 2949677"/>
              <a:gd name="connsiteX95" fmla="*/ 5663380 w 6356554"/>
              <a:gd name="connsiteY95" fmla="*/ 427703 h 2949677"/>
              <a:gd name="connsiteX96" fmla="*/ 5707625 w 6356554"/>
              <a:gd name="connsiteY96" fmla="*/ 589936 h 2949677"/>
              <a:gd name="connsiteX97" fmla="*/ 5737122 w 6356554"/>
              <a:gd name="connsiteY97" fmla="*/ 678426 h 2949677"/>
              <a:gd name="connsiteX98" fmla="*/ 5781367 w 6356554"/>
              <a:gd name="connsiteY98" fmla="*/ 870155 h 2949677"/>
              <a:gd name="connsiteX99" fmla="*/ 5796116 w 6356554"/>
              <a:gd name="connsiteY99" fmla="*/ 914400 h 2949677"/>
              <a:gd name="connsiteX100" fmla="*/ 5781367 w 6356554"/>
              <a:gd name="connsiteY100" fmla="*/ 1032387 h 2949677"/>
              <a:gd name="connsiteX101" fmla="*/ 5692877 w 6356554"/>
              <a:gd name="connsiteY101" fmla="*/ 1150374 h 2949677"/>
              <a:gd name="connsiteX102" fmla="*/ 5574890 w 6356554"/>
              <a:gd name="connsiteY102" fmla="*/ 1283110 h 2949677"/>
              <a:gd name="connsiteX103" fmla="*/ 5471651 w 6356554"/>
              <a:gd name="connsiteY103" fmla="*/ 1356852 h 2949677"/>
              <a:gd name="connsiteX104" fmla="*/ 5427406 w 6356554"/>
              <a:gd name="connsiteY104" fmla="*/ 1460090 h 2949677"/>
              <a:gd name="connsiteX105" fmla="*/ 5412658 w 6356554"/>
              <a:gd name="connsiteY105" fmla="*/ 1504336 h 2949677"/>
              <a:gd name="connsiteX106" fmla="*/ 5442154 w 6356554"/>
              <a:gd name="connsiteY106" fmla="*/ 1681316 h 2949677"/>
              <a:gd name="connsiteX107" fmla="*/ 5515896 w 6356554"/>
              <a:gd name="connsiteY107" fmla="*/ 1755058 h 2949677"/>
              <a:gd name="connsiteX108" fmla="*/ 5560141 w 6356554"/>
              <a:gd name="connsiteY108" fmla="*/ 1769807 h 2949677"/>
              <a:gd name="connsiteX109" fmla="*/ 5648632 w 6356554"/>
              <a:gd name="connsiteY109" fmla="*/ 1828800 h 2949677"/>
              <a:gd name="connsiteX110" fmla="*/ 5751871 w 6356554"/>
              <a:gd name="connsiteY110" fmla="*/ 1858297 h 2949677"/>
              <a:gd name="connsiteX111" fmla="*/ 5810864 w 6356554"/>
              <a:gd name="connsiteY111" fmla="*/ 1887794 h 2949677"/>
              <a:gd name="connsiteX112" fmla="*/ 5958348 w 6356554"/>
              <a:gd name="connsiteY112" fmla="*/ 1873045 h 2949677"/>
              <a:gd name="connsiteX113" fmla="*/ 6046838 w 6356554"/>
              <a:gd name="connsiteY113" fmla="*/ 1740310 h 2949677"/>
              <a:gd name="connsiteX114" fmla="*/ 6091083 w 6356554"/>
              <a:gd name="connsiteY114" fmla="*/ 1696065 h 2949677"/>
              <a:gd name="connsiteX115" fmla="*/ 6164825 w 6356554"/>
              <a:gd name="connsiteY115" fmla="*/ 1533832 h 2949677"/>
              <a:gd name="connsiteX116" fmla="*/ 6194322 w 6356554"/>
              <a:gd name="connsiteY116" fmla="*/ 1430594 h 2949677"/>
              <a:gd name="connsiteX117" fmla="*/ 6223819 w 6356554"/>
              <a:gd name="connsiteY117" fmla="*/ 1371600 h 2949677"/>
              <a:gd name="connsiteX118" fmla="*/ 6253316 w 6356554"/>
              <a:gd name="connsiteY118" fmla="*/ 1253613 h 2949677"/>
              <a:gd name="connsiteX119" fmla="*/ 6268064 w 6356554"/>
              <a:gd name="connsiteY119" fmla="*/ 1194619 h 2949677"/>
              <a:gd name="connsiteX120" fmla="*/ 6282812 w 6356554"/>
              <a:gd name="connsiteY120" fmla="*/ 678426 h 2949677"/>
              <a:gd name="connsiteX121" fmla="*/ 6297561 w 6356554"/>
              <a:gd name="connsiteY121" fmla="*/ 619432 h 2949677"/>
              <a:gd name="connsiteX122" fmla="*/ 6356554 w 6356554"/>
              <a:gd name="connsiteY122" fmla="*/ 516194 h 2949677"/>
              <a:gd name="connsiteX0" fmla="*/ 0 w 6356554"/>
              <a:gd name="connsiteY0" fmla="*/ 2949677 h 3865522"/>
              <a:gd name="connsiteX1" fmla="*/ 575187 w 6356554"/>
              <a:gd name="connsiteY1" fmla="*/ 2875936 h 3865522"/>
              <a:gd name="connsiteX2" fmla="*/ 560438 w 6356554"/>
              <a:gd name="connsiteY2" fmla="*/ 2669458 h 3865522"/>
              <a:gd name="connsiteX3" fmla="*/ 530941 w 6356554"/>
              <a:gd name="connsiteY3" fmla="*/ 2595716 h 3865522"/>
              <a:gd name="connsiteX4" fmla="*/ 516193 w 6356554"/>
              <a:gd name="connsiteY4" fmla="*/ 2551471 h 3865522"/>
              <a:gd name="connsiteX5" fmla="*/ 412954 w 6356554"/>
              <a:gd name="connsiteY5" fmla="*/ 2418736 h 3865522"/>
              <a:gd name="connsiteX6" fmla="*/ 294967 w 6356554"/>
              <a:gd name="connsiteY6" fmla="*/ 2344994 h 3865522"/>
              <a:gd name="connsiteX7" fmla="*/ 265471 w 6356554"/>
              <a:gd name="connsiteY7" fmla="*/ 2300748 h 3865522"/>
              <a:gd name="connsiteX8" fmla="*/ 221225 w 6356554"/>
              <a:gd name="connsiteY8" fmla="*/ 2286000 h 3865522"/>
              <a:gd name="connsiteX9" fmla="*/ 176980 w 6356554"/>
              <a:gd name="connsiteY9" fmla="*/ 2256503 h 3865522"/>
              <a:gd name="connsiteX10" fmla="*/ 162232 w 6356554"/>
              <a:gd name="connsiteY10" fmla="*/ 2212258 h 3865522"/>
              <a:gd name="connsiteX11" fmla="*/ 191729 w 6356554"/>
              <a:gd name="connsiteY11" fmla="*/ 2153265 h 3865522"/>
              <a:gd name="connsiteX12" fmla="*/ 339212 w 6356554"/>
              <a:gd name="connsiteY12" fmla="*/ 2079523 h 3865522"/>
              <a:gd name="connsiteX13" fmla="*/ 398206 w 6356554"/>
              <a:gd name="connsiteY13" fmla="*/ 2050026 h 3865522"/>
              <a:gd name="connsiteX14" fmla="*/ 442451 w 6356554"/>
              <a:gd name="connsiteY14" fmla="*/ 2035277 h 3865522"/>
              <a:gd name="connsiteX15" fmla="*/ 560438 w 6356554"/>
              <a:gd name="connsiteY15" fmla="*/ 1991032 h 3865522"/>
              <a:gd name="connsiteX16" fmla="*/ 899651 w 6356554"/>
              <a:gd name="connsiteY16" fmla="*/ 2005781 h 3865522"/>
              <a:gd name="connsiteX17" fmla="*/ 943896 w 6356554"/>
              <a:gd name="connsiteY17" fmla="*/ 2020529 h 3865522"/>
              <a:gd name="connsiteX18" fmla="*/ 1017638 w 6356554"/>
              <a:gd name="connsiteY18" fmla="*/ 2035277 h 3865522"/>
              <a:gd name="connsiteX19" fmla="*/ 1106129 w 6356554"/>
              <a:gd name="connsiteY19" fmla="*/ 2094271 h 3865522"/>
              <a:gd name="connsiteX20" fmla="*/ 1179871 w 6356554"/>
              <a:gd name="connsiteY20" fmla="*/ 2197510 h 3865522"/>
              <a:gd name="connsiteX21" fmla="*/ 1209367 w 6356554"/>
              <a:gd name="connsiteY21" fmla="*/ 2241755 h 3865522"/>
              <a:gd name="connsiteX22" fmla="*/ 1224116 w 6356554"/>
              <a:gd name="connsiteY22" fmla="*/ 2315497 h 3865522"/>
              <a:gd name="connsiteX23" fmla="*/ 1253612 w 6356554"/>
              <a:gd name="connsiteY23" fmla="*/ 2433484 h 3865522"/>
              <a:gd name="connsiteX24" fmla="*/ 1268361 w 6356554"/>
              <a:gd name="connsiteY24" fmla="*/ 2551471 h 3865522"/>
              <a:gd name="connsiteX25" fmla="*/ 1283109 w 6356554"/>
              <a:gd name="connsiteY25" fmla="*/ 2595716 h 3865522"/>
              <a:gd name="connsiteX26" fmla="*/ 1342103 w 6356554"/>
              <a:gd name="connsiteY26" fmla="*/ 2625213 h 3865522"/>
              <a:gd name="connsiteX27" fmla="*/ 1386348 w 6356554"/>
              <a:gd name="connsiteY27" fmla="*/ 2654710 h 3865522"/>
              <a:gd name="connsiteX28" fmla="*/ 1533832 w 6356554"/>
              <a:gd name="connsiteY28" fmla="*/ 2639961 h 3865522"/>
              <a:gd name="connsiteX29" fmla="*/ 1627529 w 6356554"/>
              <a:gd name="connsiteY29" fmla="*/ 3865397 h 3865522"/>
              <a:gd name="connsiteX30" fmla="*/ 1681316 w 6356554"/>
              <a:gd name="connsiteY30" fmla="*/ 2477729 h 3865522"/>
              <a:gd name="connsiteX31" fmla="*/ 1769806 w 6356554"/>
              <a:gd name="connsiteY31" fmla="*/ 2374490 h 3865522"/>
              <a:gd name="connsiteX32" fmla="*/ 1843548 w 6356554"/>
              <a:gd name="connsiteY32" fmla="*/ 2286000 h 3865522"/>
              <a:gd name="connsiteX33" fmla="*/ 1858296 w 6356554"/>
              <a:gd name="connsiteY33" fmla="*/ 2241755 h 3865522"/>
              <a:gd name="connsiteX34" fmla="*/ 1887793 w 6356554"/>
              <a:gd name="connsiteY34" fmla="*/ 2138516 h 3865522"/>
              <a:gd name="connsiteX35" fmla="*/ 1873045 w 6356554"/>
              <a:gd name="connsiteY35" fmla="*/ 1917290 h 3865522"/>
              <a:gd name="connsiteX36" fmla="*/ 1843548 w 6356554"/>
              <a:gd name="connsiteY36" fmla="*/ 1873045 h 3865522"/>
              <a:gd name="connsiteX37" fmla="*/ 1814051 w 6356554"/>
              <a:gd name="connsiteY37" fmla="*/ 1814052 h 3865522"/>
              <a:gd name="connsiteX38" fmla="*/ 1769806 w 6356554"/>
              <a:gd name="connsiteY38" fmla="*/ 1666568 h 3865522"/>
              <a:gd name="connsiteX39" fmla="*/ 1784554 w 6356554"/>
              <a:gd name="connsiteY39" fmla="*/ 1430594 h 3865522"/>
              <a:gd name="connsiteX40" fmla="*/ 1858296 w 6356554"/>
              <a:gd name="connsiteY40" fmla="*/ 1297858 h 3865522"/>
              <a:gd name="connsiteX41" fmla="*/ 1917290 w 6356554"/>
              <a:gd name="connsiteY41" fmla="*/ 1268361 h 3865522"/>
              <a:gd name="connsiteX42" fmla="*/ 1991032 w 6356554"/>
              <a:gd name="connsiteY42" fmla="*/ 1224116 h 3865522"/>
              <a:gd name="connsiteX43" fmla="*/ 2094271 w 6356554"/>
              <a:gd name="connsiteY43" fmla="*/ 1194619 h 3865522"/>
              <a:gd name="connsiteX44" fmla="*/ 2433483 w 6356554"/>
              <a:gd name="connsiteY44" fmla="*/ 1224116 h 3865522"/>
              <a:gd name="connsiteX45" fmla="*/ 2492477 w 6356554"/>
              <a:gd name="connsiteY45" fmla="*/ 1283110 h 3865522"/>
              <a:gd name="connsiteX46" fmla="*/ 2551471 w 6356554"/>
              <a:gd name="connsiteY46" fmla="*/ 1312607 h 3865522"/>
              <a:gd name="connsiteX47" fmla="*/ 2698954 w 6356554"/>
              <a:gd name="connsiteY47" fmla="*/ 1460090 h 3865522"/>
              <a:gd name="connsiteX48" fmla="*/ 2757948 w 6356554"/>
              <a:gd name="connsiteY48" fmla="*/ 1519084 h 3865522"/>
              <a:gd name="connsiteX49" fmla="*/ 2890683 w 6356554"/>
              <a:gd name="connsiteY49" fmla="*/ 1592826 h 3865522"/>
              <a:gd name="connsiteX50" fmla="*/ 2964425 w 6356554"/>
              <a:gd name="connsiteY50" fmla="*/ 1607574 h 3865522"/>
              <a:gd name="connsiteX51" fmla="*/ 3008671 w 6356554"/>
              <a:gd name="connsiteY51" fmla="*/ 1637071 h 3865522"/>
              <a:gd name="connsiteX52" fmla="*/ 3082412 w 6356554"/>
              <a:gd name="connsiteY52" fmla="*/ 1651819 h 3865522"/>
              <a:gd name="connsiteX53" fmla="*/ 3141406 w 6356554"/>
              <a:gd name="connsiteY53" fmla="*/ 1666568 h 3865522"/>
              <a:gd name="connsiteX54" fmla="*/ 3392129 w 6356554"/>
              <a:gd name="connsiteY54" fmla="*/ 1637071 h 3865522"/>
              <a:gd name="connsiteX55" fmla="*/ 3436374 w 6356554"/>
              <a:gd name="connsiteY55" fmla="*/ 1592826 h 3865522"/>
              <a:gd name="connsiteX56" fmla="*/ 3465871 w 6356554"/>
              <a:gd name="connsiteY56" fmla="*/ 1548581 h 3865522"/>
              <a:gd name="connsiteX57" fmla="*/ 3510116 w 6356554"/>
              <a:gd name="connsiteY57" fmla="*/ 1489587 h 3865522"/>
              <a:gd name="connsiteX58" fmla="*/ 3524864 w 6356554"/>
              <a:gd name="connsiteY58" fmla="*/ 1445342 h 3865522"/>
              <a:gd name="connsiteX59" fmla="*/ 3569109 w 6356554"/>
              <a:gd name="connsiteY59" fmla="*/ 1386348 h 3865522"/>
              <a:gd name="connsiteX60" fmla="*/ 3554361 w 6356554"/>
              <a:gd name="connsiteY60" fmla="*/ 1047136 h 3865522"/>
              <a:gd name="connsiteX61" fmla="*/ 3539612 w 6356554"/>
              <a:gd name="connsiteY61" fmla="*/ 1002890 h 3865522"/>
              <a:gd name="connsiteX62" fmla="*/ 3436374 w 6356554"/>
              <a:gd name="connsiteY62" fmla="*/ 855407 h 3865522"/>
              <a:gd name="connsiteX63" fmla="*/ 3377380 w 6356554"/>
              <a:gd name="connsiteY63" fmla="*/ 781665 h 3865522"/>
              <a:gd name="connsiteX64" fmla="*/ 3362632 w 6356554"/>
              <a:gd name="connsiteY64" fmla="*/ 737419 h 3865522"/>
              <a:gd name="connsiteX65" fmla="*/ 3377380 w 6356554"/>
              <a:gd name="connsiteY65" fmla="*/ 516194 h 3865522"/>
              <a:gd name="connsiteX66" fmla="*/ 3392129 w 6356554"/>
              <a:gd name="connsiteY66" fmla="*/ 471948 h 3865522"/>
              <a:gd name="connsiteX67" fmla="*/ 3480619 w 6356554"/>
              <a:gd name="connsiteY67" fmla="*/ 398207 h 3865522"/>
              <a:gd name="connsiteX68" fmla="*/ 3583858 w 6356554"/>
              <a:gd name="connsiteY68" fmla="*/ 324465 h 3865522"/>
              <a:gd name="connsiteX69" fmla="*/ 3628103 w 6356554"/>
              <a:gd name="connsiteY69" fmla="*/ 309716 h 3865522"/>
              <a:gd name="connsiteX70" fmla="*/ 3878825 w 6356554"/>
              <a:gd name="connsiteY70" fmla="*/ 324465 h 3865522"/>
              <a:gd name="connsiteX71" fmla="*/ 3982064 w 6356554"/>
              <a:gd name="connsiteY71" fmla="*/ 398207 h 3865522"/>
              <a:gd name="connsiteX72" fmla="*/ 4129548 w 6356554"/>
              <a:gd name="connsiteY72" fmla="*/ 530942 h 3865522"/>
              <a:gd name="connsiteX73" fmla="*/ 4173793 w 6356554"/>
              <a:gd name="connsiteY73" fmla="*/ 575187 h 3865522"/>
              <a:gd name="connsiteX74" fmla="*/ 4232787 w 6356554"/>
              <a:gd name="connsiteY74" fmla="*/ 663677 h 3865522"/>
              <a:gd name="connsiteX75" fmla="*/ 4262283 w 6356554"/>
              <a:gd name="connsiteY75" fmla="*/ 737419 h 3865522"/>
              <a:gd name="connsiteX76" fmla="*/ 4291780 w 6356554"/>
              <a:gd name="connsiteY76" fmla="*/ 796413 h 3865522"/>
              <a:gd name="connsiteX77" fmla="*/ 4336025 w 6356554"/>
              <a:gd name="connsiteY77" fmla="*/ 899652 h 3865522"/>
              <a:gd name="connsiteX78" fmla="*/ 4380271 w 6356554"/>
              <a:gd name="connsiteY78" fmla="*/ 929148 h 3865522"/>
              <a:gd name="connsiteX79" fmla="*/ 4439264 w 6356554"/>
              <a:gd name="connsiteY79" fmla="*/ 973394 h 3865522"/>
              <a:gd name="connsiteX80" fmla="*/ 4572000 w 6356554"/>
              <a:gd name="connsiteY80" fmla="*/ 988142 h 3865522"/>
              <a:gd name="connsiteX81" fmla="*/ 4866967 w 6356554"/>
              <a:gd name="connsiteY81" fmla="*/ 958645 h 3865522"/>
              <a:gd name="connsiteX82" fmla="*/ 4881716 w 6356554"/>
              <a:gd name="connsiteY82" fmla="*/ 796413 h 3865522"/>
              <a:gd name="connsiteX83" fmla="*/ 4911212 w 6356554"/>
              <a:gd name="connsiteY83" fmla="*/ 678426 h 3865522"/>
              <a:gd name="connsiteX84" fmla="*/ 4925961 w 6356554"/>
              <a:gd name="connsiteY84" fmla="*/ 604684 h 3865522"/>
              <a:gd name="connsiteX85" fmla="*/ 4940709 w 6356554"/>
              <a:gd name="connsiteY85" fmla="*/ 162232 h 3865522"/>
              <a:gd name="connsiteX86" fmla="*/ 4970206 w 6356554"/>
              <a:gd name="connsiteY86" fmla="*/ 117987 h 3865522"/>
              <a:gd name="connsiteX87" fmla="*/ 5088193 w 6356554"/>
              <a:gd name="connsiteY87" fmla="*/ 29497 h 3865522"/>
              <a:gd name="connsiteX88" fmla="*/ 5206180 w 6356554"/>
              <a:gd name="connsiteY88" fmla="*/ 0 h 3865522"/>
              <a:gd name="connsiteX89" fmla="*/ 5353664 w 6356554"/>
              <a:gd name="connsiteY89" fmla="*/ 14748 h 3865522"/>
              <a:gd name="connsiteX90" fmla="*/ 5412658 w 6356554"/>
              <a:gd name="connsiteY90" fmla="*/ 44245 h 3865522"/>
              <a:gd name="connsiteX91" fmla="*/ 5515896 w 6356554"/>
              <a:gd name="connsiteY91" fmla="*/ 117987 h 3865522"/>
              <a:gd name="connsiteX92" fmla="*/ 5545393 w 6356554"/>
              <a:gd name="connsiteY92" fmla="*/ 162232 h 3865522"/>
              <a:gd name="connsiteX93" fmla="*/ 5589638 w 6356554"/>
              <a:gd name="connsiteY93" fmla="*/ 206477 h 3865522"/>
              <a:gd name="connsiteX94" fmla="*/ 5604387 w 6356554"/>
              <a:gd name="connsiteY94" fmla="*/ 265471 h 3865522"/>
              <a:gd name="connsiteX95" fmla="*/ 5663380 w 6356554"/>
              <a:gd name="connsiteY95" fmla="*/ 427703 h 3865522"/>
              <a:gd name="connsiteX96" fmla="*/ 5707625 w 6356554"/>
              <a:gd name="connsiteY96" fmla="*/ 589936 h 3865522"/>
              <a:gd name="connsiteX97" fmla="*/ 5737122 w 6356554"/>
              <a:gd name="connsiteY97" fmla="*/ 678426 h 3865522"/>
              <a:gd name="connsiteX98" fmla="*/ 5781367 w 6356554"/>
              <a:gd name="connsiteY98" fmla="*/ 870155 h 3865522"/>
              <a:gd name="connsiteX99" fmla="*/ 5796116 w 6356554"/>
              <a:gd name="connsiteY99" fmla="*/ 914400 h 3865522"/>
              <a:gd name="connsiteX100" fmla="*/ 5781367 w 6356554"/>
              <a:gd name="connsiteY100" fmla="*/ 1032387 h 3865522"/>
              <a:gd name="connsiteX101" fmla="*/ 5692877 w 6356554"/>
              <a:gd name="connsiteY101" fmla="*/ 1150374 h 3865522"/>
              <a:gd name="connsiteX102" fmla="*/ 5574890 w 6356554"/>
              <a:gd name="connsiteY102" fmla="*/ 1283110 h 3865522"/>
              <a:gd name="connsiteX103" fmla="*/ 5471651 w 6356554"/>
              <a:gd name="connsiteY103" fmla="*/ 1356852 h 3865522"/>
              <a:gd name="connsiteX104" fmla="*/ 5427406 w 6356554"/>
              <a:gd name="connsiteY104" fmla="*/ 1460090 h 3865522"/>
              <a:gd name="connsiteX105" fmla="*/ 5412658 w 6356554"/>
              <a:gd name="connsiteY105" fmla="*/ 1504336 h 3865522"/>
              <a:gd name="connsiteX106" fmla="*/ 5442154 w 6356554"/>
              <a:gd name="connsiteY106" fmla="*/ 1681316 h 3865522"/>
              <a:gd name="connsiteX107" fmla="*/ 5515896 w 6356554"/>
              <a:gd name="connsiteY107" fmla="*/ 1755058 h 3865522"/>
              <a:gd name="connsiteX108" fmla="*/ 5560141 w 6356554"/>
              <a:gd name="connsiteY108" fmla="*/ 1769807 h 3865522"/>
              <a:gd name="connsiteX109" fmla="*/ 5648632 w 6356554"/>
              <a:gd name="connsiteY109" fmla="*/ 1828800 h 3865522"/>
              <a:gd name="connsiteX110" fmla="*/ 5751871 w 6356554"/>
              <a:gd name="connsiteY110" fmla="*/ 1858297 h 3865522"/>
              <a:gd name="connsiteX111" fmla="*/ 5810864 w 6356554"/>
              <a:gd name="connsiteY111" fmla="*/ 1887794 h 3865522"/>
              <a:gd name="connsiteX112" fmla="*/ 5958348 w 6356554"/>
              <a:gd name="connsiteY112" fmla="*/ 1873045 h 3865522"/>
              <a:gd name="connsiteX113" fmla="*/ 6046838 w 6356554"/>
              <a:gd name="connsiteY113" fmla="*/ 1740310 h 3865522"/>
              <a:gd name="connsiteX114" fmla="*/ 6091083 w 6356554"/>
              <a:gd name="connsiteY114" fmla="*/ 1696065 h 3865522"/>
              <a:gd name="connsiteX115" fmla="*/ 6164825 w 6356554"/>
              <a:gd name="connsiteY115" fmla="*/ 1533832 h 3865522"/>
              <a:gd name="connsiteX116" fmla="*/ 6194322 w 6356554"/>
              <a:gd name="connsiteY116" fmla="*/ 1430594 h 3865522"/>
              <a:gd name="connsiteX117" fmla="*/ 6223819 w 6356554"/>
              <a:gd name="connsiteY117" fmla="*/ 1371600 h 3865522"/>
              <a:gd name="connsiteX118" fmla="*/ 6253316 w 6356554"/>
              <a:gd name="connsiteY118" fmla="*/ 1253613 h 3865522"/>
              <a:gd name="connsiteX119" fmla="*/ 6268064 w 6356554"/>
              <a:gd name="connsiteY119" fmla="*/ 1194619 h 3865522"/>
              <a:gd name="connsiteX120" fmla="*/ 6282812 w 6356554"/>
              <a:gd name="connsiteY120" fmla="*/ 678426 h 3865522"/>
              <a:gd name="connsiteX121" fmla="*/ 6297561 w 6356554"/>
              <a:gd name="connsiteY121" fmla="*/ 619432 h 3865522"/>
              <a:gd name="connsiteX122" fmla="*/ 6356554 w 6356554"/>
              <a:gd name="connsiteY122" fmla="*/ 516194 h 3865522"/>
              <a:gd name="connsiteX0" fmla="*/ 0 w 6356554"/>
              <a:gd name="connsiteY0" fmla="*/ 2949677 h 3869052"/>
              <a:gd name="connsiteX1" fmla="*/ 575187 w 6356554"/>
              <a:gd name="connsiteY1" fmla="*/ 2875936 h 3869052"/>
              <a:gd name="connsiteX2" fmla="*/ 560438 w 6356554"/>
              <a:gd name="connsiteY2" fmla="*/ 2669458 h 3869052"/>
              <a:gd name="connsiteX3" fmla="*/ 530941 w 6356554"/>
              <a:gd name="connsiteY3" fmla="*/ 2595716 h 3869052"/>
              <a:gd name="connsiteX4" fmla="*/ 516193 w 6356554"/>
              <a:gd name="connsiteY4" fmla="*/ 2551471 h 3869052"/>
              <a:gd name="connsiteX5" fmla="*/ 412954 w 6356554"/>
              <a:gd name="connsiteY5" fmla="*/ 2418736 h 3869052"/>
              <a:gd name="connsiteX6" fmla="*/ 294967 w 6356554"/>
              <a:gd name="connsiteY6" fmla="*/ 2344994 h 3869052"/>
              <a:gd name="connsiteX7" fmla="*/ 265471 w 6356554"/>
              <a:gd name="connsiteY7" fmla="*/ 2300748 h 3869052"/>
              <a:gd name="connsiteX8" fmla="*/ 221225 w 6356554"/>
              <a:gd name="connsiteY8" fmla="*/ 2286000 h 3869052"/>
              <a:gd name="connsiteX9" fmla="*/ 176980 w 6356554"/>
              <a:gd name="connsiteY9" fmla="*/ 2256503 h 3869052"/>
              <a:gd name="connsiteX10" fmla="*/ 162232 w 6356554"/>
              <a:gd name="connsiteY10" fmla="*/ 2212258 h 3869052"/>
              <a:gd name="connsiteX11" fmla="*/ 191729 w 6356554"/>
              <a:gd name="connsiteY11" fmla="*/ 2153265 h 3869052"/>
              <a:gd name="connsiteX12" fmla="*/ 339212 w 6356554"/>
              <a:gd name="connsiteY12" fmla="*/ 2079523 h 3869052"/>
              <a:gd name="connsiteX13" fmla="*/ 398206 w 6356554"/>
              <a:gd name="connsiteY13" fmla="*/ 2050026 h 3869052"/>
              <a:gd name="connsiteX14" fmla="*/ 442451 w 6356554"/>
              <a:gd name="connsiteY14" fmla="*/ 2035277 h 3869052"/>
              <a:gd name="connsiteX15" fmla="*/ 560438 w 6356554"/>
              <a:gd name="connsiteY15" fmla="*/ 1991032 h 3869052"/>
              <a:gd name="connsiteX16" fmla="*/ 899651 w 6356554"/>
              <a:gd name="connsiteY16" fmla="*/ 2005781 h 3869052"/>
              <a:gd name="connsiteX17" fmla="*/ 943896 w 6356554"/>
              <a:gd name="connsiteY17" fmla="*/ 2020529 h 3869052"/>
              <a:gd name="connsiteX18" fmla="*/ 1017638 w 6356554"/>
              <a:gd name="connsiteY18" fmla="*/ 2035277 h 3869052"/>
              <a:gd name="connsiteX19" fmla="*/ 1106129 w 6356554"/>
              <a:gd name="connsiteY19" fmla="*/ 2094271 h 3869052"/>
              <a:gd name="connsiteX20" fmla="*/ 1179871 w 6356554"/>
              <a:gd name="connsiteY20" fmla="*/ 2197510 h 3869052"/>
              <a:gd name="connsiteX21" fmla="*/ 1209367 w 6356554"/>
              <a:gd name="connsiteY21" fmla="*/ 2241755 h 3869052"/>
              <a:gd name="connsiteX22" fmla="*/ 1224116 w 6356554"/>
              <a:gd name="connsiteY22" fmla="*/ 2315497 h 3869052"/>
              <a:gd name="connsiteX23" fmla="*/ 1253612 w 6356554"/>
              <a:gd name="connsiteY23" fmla="*/ 2433484 h 3869052"/>
              <a:gd name="connsiteX24" fmla="*/ 1268361 w 6356554"/>
              <a:gd name="connsiteY24" fmla="*/ 2551471 h 3869052"/>
              <a:gd name="connsiteX25" fmla="*/ 1283109 w 6356554"/>
              <a:gd name="connsiteY25" fmla="*/ 2595716 h 3869052"/>
              <a:gd name="connsiteX26" fmla="*/ 1342103 w 6356554"/>
              <a:gd name="connsiteY26" fmla="*/ 2625213 h 3869052"/>
              <a:gd name="connsiteX27" fmla="*/ 1386348 w 6356554"/>
              <a:gd name="connsiteY27" fmla="*/ 2654710 h 3869052"/>
              <a:gd name="connsiteX28" fmla="*/ 1359574 w 6356554"/>
              <a:gd name="connsiteY28" fmla="*/ 2005121 h 3869052"/>
              <a:gd name="connsiteX29" fmla="*/ 1627529 w 6356554"/>
              <a:gd name="connsiteY29" fmla="*/ 3865397 h 3869052"/>
              <a:gd name="connsiteX30" fmla="*/ 1681316 w 6356554"/>
              <a:gd name="connsiteY30" fmla="*/ 2477729 h 3869052"/>
              <a:gd name="connsiteX31" fmla="*/ 1769806 w 6356554"/>
              <a:gd name="connsiteY31" fmla="*/ 2374490 h 3869052"/>
              <a:gd name="connsiteX32" fmla="*/ 1843548 w 6356554"/>
              <a:gd name="connsiteY32" fmla="*/ 2286000 h 3869052"/>
              <a:gd name="connsiteX33" fmla="*/ 1858296 w 6356554"/>
              <a:gd name="connsiteY33" fmla="*/ 2241755 h 3869052"/>
              <a:gd name="connsiteX34" fmla="*/ 1887793 w 6356554"/>
              <a:gd name="connsiteY34" fmla="*/ 2138516 h 3869052"/>
              <a:gd name="connsiteX35" fmla="*/ 1873045 w 6356554"/>
              <a:gd name="connsiteY35" fmla="*/ 1917290 h 3869052"/>
              <a:gd name="connsiteX36" fmla="*/ 1843548 w 6356554"/>
              <a:gd name="connsiteY36" fmla="*/ 1873045 h 3869052"/>
              <a:gd name="connsiteX37" fmla="*/ 1814051 w 6356554"/>
              <a:gd name="connsiteY37" fmla="*/ 1814052 h 3869052"/>
              <a:gd name="connsiteX38" fmla="*/ 1769806 w 6356554"/>
              <a:gd name="connsiteY38" fmla="*/ 1666568 h 3869052"/>
              <a:gd name="connsiteX39" fmla="*/ 1784554 w 6356554"/>
              <a:gd name="connsiteY39" fmla="*/ 1430594 h 3869052"/>
              <a:gd name="connsiteX40" fmla="*/ 1858296 w 6356554"/>
              <a:gd name="connsiteY40" fmla="*/ 1297858 h 3869052"/>
              <a:gd name="connsiteX41" fmla="*/ 1917290 w 6356554"/>
              <a:gd name="connsiteY41" fmla="*/ 1268361 h 3869052"/>
              <a:gd name="connsiteX42" fmla="*/ 1991032 w 6356554"/>
              <a:gd name="connsiteY42" fmla="*/ 1224116 h 3869052"/>
              <a:gd name="connsiteX43" fmla="*/ 2094271 w 6356554"/>
              <a:gd name="connsiteY43" fmla="*/ 1194619 h 3869052"/>
              <a:gd name="connsiteX44" fmla="*/ 2433483 w 6356554"/>
              <a:gd name="connsiteY44" fmla="*/ 1224116 h 3869052"/>
              <a:gd name="connsiteX45" fmla="*/ 2492477 w 6356554"/>
              <a:gd name="connsiteY45" fmla="*/ 1283110 h 3869052"/>
              <a:gd name="connsiteX46" fmla="*/ 2551471 w 6356554"/>
              <a:gd name="connsiteY46" fmla="*/ 1312607 h 3869052"/>
              <a:gd name="connsiteX47" fmla="*/ 2698954 w 6356554"/>
              <a:gd name="connsiteY47" fmla="*/ 1460090 h 3869052"/>
              <a:gd name="connsiteX48" fmla="*/ 2757948 w 6356554"/>
              <a:gd name="connsiteY48" fmla="*/ 1519084 h 3869052"/>
              <a:gd name="connsiteX49" fmla="*/ 2890683 w 6356554"/>
              <a:gd name="connsiteY49" fmla="*/ 1592826 h 3869052"/>
              <a:gd name="connsiteX50" fmla="*/ 2964425 w 6356554"/>
              <a:gd name="connsiteY50" fmla="*/ 1607574 h 3869052"/>
              <a:gd name="connsiteX51" fmla="*/ 3008671 w 6356554"/>
              <a:gd name="connsiteY51" fmla="*/ 1637071 h 3869052"/>
              <a:gd name="connsiteX52" fmla="*/ 3082412 w 6356554"/>
              <a:gd name="connsiteY52" fmla="*/ 1651819 h 3869052"/>
              <a:gd name="connsiteX53" fmla="*/ 3141406 w 6356554"/>
              <a:gd name="connsiteY53" fmla="*/ 1666568 h 3869052"/>
              <a:gd name="connsiteX54" fmla="*/ 3392129 w 6356554"/>
              <a:gd name="connsiteY54" fmla="*/ 1637071 h 3869052"/>
              <a:gd name="connsiteX55" fmla="*/ 3436374 w 6356554"/>
              <a:gd name="connsiteY55" fmla="*/ 1592826 h 3869052"/>
              <a:gd name="connsiteX56" fmla="*/ 3465871 w 6356554"/>
              <a:gd name="connsiteY56" fmla="*/ 1548581 h 3869052"/>
              <a:gd name="connsiteX57" fmla="*/ 3510116 w 6356554"/>
              <a:gd name="connsiteY57" fmla="*/ 1489587 h 3869052"/>
              <a:gd name="connsiteX58" fmla="*/ 3524864 w 6356554"/>
              <a:gd name="connsiteY58" fmla="*/ 1445342 h 3869052"/>
              <a:gd name="connsiteX59" fmla="*/ 3569109 w 6356554"/>
              <a:gd name="connsiteY59" fmla="*/ 1386348 h 3869052"/>
              <a:gd name="connsiteX60" fmla="*/ 3554361 w 6356554"/>
              <a:gd name="connsiteY60" fmla="*/ 1047136 h 3869052"/>
              <a:gd name="connsiteX61" fmla="*/ 3539612 w 6356554"/>
              <a:gd name="connsiteY61" fmla="*/ 1002890 h 3869052"/>
              <a:gd name="connsiteX62" fmla="*/ 3436374 w 6356554"/>
              <a:gd name="connsiteY62" fmla="*/ 855407 h 3869052"/>
              <a:gd name="connsiteX63" fmla="*/ 3377380 w 6356554"/>
              <a:gd name="connsiteY63" fmla="*/ 781665 h 3869052"/>
              <a:gd name="connsiteX64" fmla="*/ 3362632 w 6356554"/>
              <a:gd name="connsiteY64" fmla="*/ 737419 h 3869052"/>
              <a:gd name="connsiteX65" fmla="*/ 3377380 w 6356554"/>
              <a:gd name="connsiteY65" fmla="*/ 516194 h 3869052"/>
              <a:gd name="connsiteX66" fmla="*/ 3392129 w 6356554"/>
              <a:gd name="connsiteY66" fmla="*/ 471948 h 3869052"/>
              <a:gd name="connsiteX67" fmla="*/ 3480619 w 6356554"/>
              <a:gd name="connsiteY67" fmla="*/ 398207 h 3869052"/>
              <a:gd name="connsiteX68" fmla="*/ 3583858 w 6356554"/>
              <a:gd name="connsiteY68" fmla="*/ 324465 h 3869052"/>
              <a:gd name="connsiteX69" fmla="*/ 3628103 w 6356554"/>
              <a:gd name="connsiteY69" fmla="*/ 309716 h 3869052"/>
              <a:gd name="connsiteX70" fmla="*/ 3878825 w 6356554"/>
              <a:gd name="connsiteY70" fmla="*/ 324465 h 3869052"/>
              <a:gd name="connsiteX71" fmla="*/ 3982064 w 6356554"/>
              <a:gd name="connsiteY71" fmla="*/ 398207 h 3869052"/>
              <a:gd name="connsiteX72" fmla="*/ 4129548 w 6356554"/>
              <a:gd name="connsiteY72" fmla="*/ 530942 h 3869052"/>
              <a:gd name="connsiteX73" fmla="*/ 4173793 w 6356554"/>
              <a:gd name="connsiteY73" fmla="*/ 575187 h 3869052"/>
              <a:gd name="connsiteX74" fmla="*/ 4232787 w 6356554"/>
              <a:gd name="connsiteY74" fmla="*/ 663677 h 3869052"/>
              <a:gd name="connsiteX75" fmla="*/ 4262283 w 6356554"/>
              <a:gd name="connsiteY75" fmla="*/ 737419 h 3869052"/>
              <a:gd name="connsiteX76" fmla="*/ 4291780 w 6356554"/>
              <a:gd name="connsiteY76" fmla="*/ 796413 h 3869052"/>
              <a:gd name="connsiteX77" fmla="*/ 4336025 w 6356554"/>
              <a:gd name="connsiteY77" fmla="*/ 899652 h 3869052"/>
              <a:gd name="connsiteX78" fmla="*/ 4380271 w 6356554"/>
              <a:gd name="connsiteY78" fmla="*/ 929148 h 3869052"/>
              <a:gd name="connsiteX79" fmla="*/ 4439264 w 6356554"/>
              <a:gd name="connsiteY79" fmla="*/ 973394 h 3869052"/>
              <a:gd name="connsiteX80" fmla="*/ 4572000 w 6356554"/>
              <a:gd name="connsiteY80" fmla="*/ 988142 h 3869052"/>
              <a:gd name="connsiteX81" fmla="*/ 4866967 w 6356554"/>
              <a:gd name="connsiteY81" fmla="*/ 958645 h 3869052"/>
              <a:gd name="connsiteX82" fmla="*/ 4881716 w 6356554"/>
              <a:gd name="connsiteY82" fmla="*/ 796413 h 3869052"/>
              <a:gd name="connsiteX83" fmla="*/ 4911212 w 6356554"/>
              <a:gd name="connsiteY83" fmla="*/ 678426 h 3869052"/>
              <a:gd name="connsiteX84" fmla="*/ 4925961 w 6356554"/>
              <a:gd name="connsiteY84" fmla="*/ 604684 h 3869052"/>
              <a:gd name="connsiteX85" fmla="*/ 4940709 w 6356554"/>
              <a:gd name="connsiteY85" fmla="*/ 162232 h 3869052"/>
              <a:gd name="connsiteX86" fmla="*/ 4970206 w 6356554"/>
              <a:gd name="connsiteY86" fmla="*/ 117987 h 3869052"/>
              <a:gd name="connsiteX87" fmla="*/ 5088193 w 6356554"/>
              <a:gd name="connsiteY87" fmla="*/ 29497 h 3869052"/>
              <a:gd name="connsiteX88" fmla="*/ 5206180 w 6356554"/>
              <a:gd name="connsiteY88" fmla="*/ 0 h 3869052"/>
              <a:gd name="connsiteX89" fmla="*/ 5353664 w 6356554"/>
              <a:gd name="connsiteY89" fmla="*/ 14748 h 3869052"/>
              <a:gd name="connsiteX90" fmla="*/ 5412658 w 6356554"/>
              <a:gd name="connsiteY90" fmla="*/ 44245 h 3869052"/>
              <a:gd name="connsiteX91" fmla="*/ 5515896 w 6356554"/>
              <a:gd name="connsiteY91" fmla="*/ 117987 h 3869052"/>
              <a:gd name="connsiteX92" fmla="*/ 5545393 w 6356554"/>
              <a:gd name="connsiteY92" fmla="*/ 162232 h 3869052"/>
              <a:gd name="connsiteX93" fmla="*/ 5589638 w 6356554"/>
              <a:gd name="connsiteY93" fmla="*/ 206477 h 3869052"/>
              <a:gd name="connsiteX94" fmla="*/ 5604387 w 6356554"/>
              <a:gd name="connsiteY94" fmla="*/ 265471 h 3869052"/>
              <a:gd name="connsiteX95" fmla="*/ 5663380 w 6356554"/>
              <a:gd name="connsiteY95" fmla="*/ 427703 h 3869052"/>
              <a:gd name="connsiteX96" fmla="*/ 5707625 w 6356554"/>
              <a:gd name="connsiteY96" fmla="*/ 589936 h 3869052"/>
              <a:gd name="connsiteX97" fmla="*/ 5737122 w 6356554"/>
              <a:gd name="connsiteY97" fmla="*/ 678426 h 3869052"/>
              <a:gd name="connsiteX98" fmla="*/ 5781367 w 6356554"/>
              <a:gd name="connsiteY98" fmla="*/ 870155 h 3869052"/>
              <a:gd name="connsiteX99" fmla="*/ 5796116 w 6356554"/>
              <a:gd name="connsiteY99" fmla="*/ 914400 h 3869052"/>
              <a:gd name="connsiteX100" fmla="*/ 5781367 w 6356554"/>
              <a:gd name="connsiteY100" fmla="*/ 1032387 h 3869052"/>
              <a:gd name="connsiteX101" fmla="*/ 5692877 w 6356554"/>
              <a:gd name="connsiteY101" fmla="*/ 1150374 h 3869052"/>
              <a:gd name="connsiteX102" fmla="*/ 5574890 w 6356554"/>
              <a:gd name="connsiteY102" fmla="*/ 1283110 h 3869052"/>
              <a:gd name="connsiteX103" fmla="*/ 5471651 w 6356554"/>
              <a:gd name="connsiteY103" fmla="*/ 1356852 h 3869052"/>
              <a:gd name="connsiteX104" fmla="*/ 5427406 w 6356554"/>
              <a:gd name="connsiteY104" fmla="*/ 1460090 h 3869052"/>
              <a:gd name="connsiteX105" fmla="*/ 5412658 w 6356554"/>
              <a:gd name="connsiteY105" fmla="*/ 1504336 h 3869052"/>
              <a:gd name="connsiteX106" fmla="*/ 5442154 w 6356554"/>
              <a:gd name="connsiteY106" fmla="*/ 1681316 h 3869052"/>
              <a:gd name="connsiteX107" fmla="*/ 5515896 w 6356554"/>
              <a:gd name="connsiteY107" fmla="*/ 1755058 h 3869052"/>
              <a:gd name="connsiteX108" fmla="*/ 5560141 w 6356554"/>
              <a:gd name="connsiteY108" fmla="*/ 1769807 h 3869052"/>
              <a:gd name="connsiteX109" fmla="*/ 5648632 w 6356554"/>
              <a:gd name="connsiteY109" fmla="*/ 1828800 h 3869052"/>
              <a:gd name="connsiteX110" fmla="*/ 5751871 w 6356554"/>
              <a:gd name="connsiteY110" fmla="*/ 1858297 h 3869052"/>
              <a:gd name="connsiteX111" fmla="*/ 5810864 w 6356554"/>
              <a:gd name="connsiteY111" fmla="*/ 1887794 h 3869052"/>
              <a:gd name="connsiteX112" fmla="*/ 5958348 w 6356554"/>
              <a:gd name="connsiteY112" fmla="*/ 1873045 h 3869052"/>
              <a:gd name="connsiteX113" fmla="*/ 6046838 w 6356554"/>
              <a:gd name="connsiteY113" fmla="*/ 1740310 h 3869052"/>
              <a:gd name="connsiteX114" fmla="*/ 6091083 w 6356554"/>
              <a:gd name="connsiteY114" fmla="*/ 1696065 h 3869052"/>
              <a:gd name="connsiteX115" fmla="*/ 6164825 w 6356554"/>
              <a:gd name="connsiteY115" fmla="*/ 1533832 h 3869052"/>
              <a:gd name="connsiteX116" fmla="*/ 6194322 w 6356554"/>
              <a:gd name="connsiteY116" fmla="*/ 1430594 h 3869052"/>
              <a:gd name="connsiteX117" fmla="*/ 6223819 w 6356554"/>
              <a:gd name="connsiteY117" fmla="*/ 1371600 h 3869052"/>
              <a:gd name="connsiteX118" fmla="*/ 6253316 w 6356554"/>
              <a:gd name="connsiteY118" fmla="*/ 1253613 h 3869052"/>
              <a:gd name="connsiteX119" fmla="*/ 6268064 w 6356554"/>
              <a:gd name="connsiteY119" fmla="*/ 1194619 h 3869052"/>
              <a:gd name="connsiteX120" fmla="*/ 6282812 w 6356554"/>
              <a:gd name="connsiteY120" fmla="*/ 678426 h 3869052"/>
              <a:gd name="connsiteX121" fmla="*/ 6297561 w 6356554"/>
              <a:gd name="connsiteY121" fmla="*/ 619432 h 3869052"/>
              <a:gd name="connsiteX122" fmla="*/ 6356554 w 6356554"/>
              <a:gd name="connsiteY122" fmla="*/ 516194 h 3869052"/>
              <a:gd name="connsiteX0" fmla="*/ 0 w 6356554"/>
              <a:gd name="connsiteY0" fmla="*/ 2949677 h 5390842"/>
              <a:gd name="connsiteX1" fmla="*/ 575187 w 6356554"/>
              <a:gd name="connsiteY1" fmla="*/ 2875936 h 5390842"/>
              <a:gd name="connsiteX2" fmla="*/ 560438 w 6356554"/>
              <a:gd name="connsiteY2" fmla="*/ 2669458 h 5390842"/>
              <a:gd name="connsiteX3" fmla="*/ 530941 w 6356554"/>
              <a:gd name="connsiteY3" fmla="*/ 2595716 h 5390842"/>
              <a:gd name="connsiteX4" fmla="*/ 516193 w 6356554"/>
              <a:gd name="connsiteY4" fmla="*/ 2551471 h 5390842"/>
              <a:gd name="connsiteX5" fmla="*/ 412954 w 6356554"/>
              <a:gd name="connsiteY5" fmla="*/ 2418736 h 5390842"/>
              <a:gd name="connsiteX6" fmla="*/ 294967 w 6356554"/>
              <a:gd name="connsiteY6" fmla="*/ 2344994 h 5390842"/>
              <a:gd name="connsiteX7" fmla="*/ 265471 w 6356554"/>
              <a:gd name="connsiteY7" fmla="*/ 2300748 h 5390842"/>
              <a:gd name="connsiteX8" fmla="*/ 221225 w 6356554"/>
              <a:gd name="connsiteY8" fmla="*/ 2286000 h 5390842"/>
              <a:gd name="connsiteX9" fmla="*/ 176980 w 6356554"/>
              <a:gd name="connsiteY9" fmla="*/ 2256503 h 5390842"/>
              <a:gd name="connsiteX10" fmla="*/ 162232 w 6356554"/>
              <a:gd name="connsiteY10" fmla="*/ 2212258 h 5390842"/>
              <a:gd name="connsiteX11" fmla="*/ 191729 w 6356554"/>
              <a:gd name="connsiteY11" fmla="*/ 2153265 h 5390842"/>
              <a:gd name="connsiteX12" fmla="*/ 339212 w 6356554"/>
              <a:gd name="connsiteY12" fmla="*/ 2079523 h 5390842"/>
              <a:gd name="connsiteX13" fmla="*/ 398206 w 6356554"/>
              <a:gd name="connsiteY13" fmla="*/ 2050026 h 5390842"/>
              <a:gd name="connsiteX14" fmla="*/ 442451 w 6356554"/>
              <a:gd name="connsiteY14" fmla="*/ 2035277 h 5390842"/>
              <a:gd name="connsiteX15" fmla="*/ 560438 w 6356554"/>
              <a:gd name="connsiteY15" fmla="*/ 1991032 h 5390842"/>
              <a:gd name="connsiteX16" fmla="*/ 899651 w 6356554"/>
              <a:gd name="connsiteY16" fmla="*/ 2005781 h 5390842"/>
              <a:gd name="connsiteX17" fmla="*/ 943896 w 6356554"/>
              <a:gd name="connsiteY17" fmla="*/ 2020529 h 5390842"/>
              <a:gd name="connsiteX18" fmla="*/ 1017638 w 6356554"/>
              <a:gd name="connsiteY18" fmla="*/ 2035277 h 5390842"/>
              <a:gd name="connsiteX19" fmla="*/ 1106129 w 6356554"/>
              <a:gd name="connsiteY19" fmla="*/ 2094271 h 5390842"/>
              <a:gd name="connsiteX20" fmla="*/ 1179871 w 6356554"/>
              <a:gd name="connsiteY20" fmla="*/ 2197510 h 5390842"/>
              <a:gd name="connsiteX21" fmla="*/ 1209367 w 6356554"/>
              <a:gd name="connsiteY21" fmla="*/ 2241755 h 5390842"/>
              <a:gd name="connsiteX22" fmla="*/ 1224116 w 6356554"/>
              <a:gd name="connsiteY22" fmla="*/ 2315497 h 5390842"/>
              <a:gd name="connsiteX23" fmla="*/ 1253612 w 6356554"/>
              <a:gd name="connsiteY23" fmla="*/ 2433484 h 5390842"/>
              <a:gd name="connsiteX24" fmla="*/ 1268361 w 6356554"/>
              <a:gd name="connsiteY24" fmla="*/ 2551471 h 5390842"/>
              <a:gd name="connsiteX25" fmla="*/ 1283109 w 6356554"/>
              <a:gd name="connsiteY25" fmla="*/ 2595716 h 5390842"/>
              <a:gd name="connsiteX26" fmla="*/ 1342103 w 6356554"/>
              <a:gd name="connsiteY26" fmla="*/ 2625213 h 5390842"/>
              <a:gd name="connsiteX27" fmla="*/ 1386348 w 6356554"/>
              <a:gd name="connsiteY27" fmla="*/ 2654710 h 5390842"/>
              <a:gd name="connsiteX28" fmla="*/ 1359574 w 6356554"/>
              <a:gd name="connsiteY28" fmla="*/ 2005121 h 5390842"/>
              <a:gd name="connsiteX29" fmla="*/ 1572501 w 6356554"/>
              <a:gd name="connsiteY29" fmla="*/ 5389012 h 5390842"/>
              <a:gd name="connsiteX30" fmla="*/ 1681316 w 6356554"/>
              <a:gd name="connsiteY30" fmla="*/ 2477729 h 5390842"/>
              <a:gd name="connsiteX31" fmla="*/ 1769806 w 6356554"/>
              <a:gd name="connsiteY31" fmla="*/ 2374490 h 5390842"/>
              <a:gd name="connsiteX32" fmla="*/ 1843548 w 6356554"/>
              <a:gd name="connsiteY32" fmla="*/ 2286000 h 5390842"/>
              <a:gd name="connsiteX33" fmla="*/ 1858296 w 6356554"/>
              <a:gd name="connsiteY33" fmla="*/ 2241755 h 5390842"/>
              <a:gd name="connsiteX34" fmla="*/ 1887793 w 6356554"/>
              <a:gd name="connsiteY34" fmla="*/ 2138516 h 5390842"/>
              <a:gd name="connsiteX35" fmla="*/ 1873045 w 6356554"/>
              <a:gd name="connsiteY35" fmla="*/ 1917290 h 5390842"/>
              <a:gd name="connsiteX36" fmla="*/ 1843548 w 6356554"/>
              <a:gd name="connsiteY36" fmla="*/ 1873045 h 5390842"/>
              <a:gd name="connsiteX37" fmla="*/ 1814051 w 6356554"/>
              <a:gd name="connsiteY37" fmla="*/ 1814052 h 5390842"/>
              <a:gd name="connsiteX38" fmla="*/ 1769806 w 6356554"/>
              <a:gd name="connsiteY38" fmla="*/ 1666568 h 5390842"/>
              <a:gd name="connsiteX39" fmla="*/ 1784554 w 6356554"/>
              <a:gd name="connsiteY39" fmla="*/ 1430594 h 5390842"/>
              <a:gd name="connsiteX40" fmla="*/ 1858296 w 6356554"/>
              <a:gd name="connsiteY40" fmla="*/ 1297858 h 5390842"/>
              <a:gd name="connsiteX41" fmla="*/ 1917290 w 6356554"/>
              <a:gd name="connsiteY41" fmla="*/ 1268361 h 5390842"/>
              <a:gd name="connsiteX42" fmla="*/ 1991032 w 6356554"/>
              <a:gd name="connsiteY42" fmla="*/ 1224116 h 5390842"/>
              <a:gd name="connsiteX43" fmla="*/ 2094271 w 6356554"/>
              <a:gd name="connsiteY43" fmla="*/ 1194619 h 5390842"/>
              <a:gd name="connsiteX44" fmla="*/ 2433483 w 6356554"/>
              <a:gd name="connsiteY44" fmla="*/ 1224116 h 5390842"/>
              <a:gd name="connsiteX45" fmla="*/ 2492477 w 6356554"/>
              <a:gd name="connsiteY45" fmla="*/ 1283110 h 5390842"/>
              <a:gd name="connsiteX46" fmla="*/ 2551471 w 6356554"/>
              <a:gd name="connsiteY46" fmla="*/ 1312607 h 5390842"/>
              <a:gd name="connsiteX47" fmla="*/ 2698954 w 6356554"/>
              <a:gd name="connsiteY47" fmla="*/ 1460090 h 5390842"/>
              <a:gd name="connsiteX48" fmla="*/ 2757948 w 6356554"/>
              <a:gd name="connsiteY48" fmla="*/ 1519084 h 5390842"/>
              <a:gd name="connsiteX49" fmla="*/ 2890683 w 6356554"/>
              <a:gd name="connsiteY49" fmla="*/ 1592826 h 5390842"/>
              <a:gd name="connsiteX50" fmla="*/ 2964425 w 6356554"/>
              <a:gd name="connsiteY50" fmla="*/ 1607574 h 5390842"/>
              <a:gd name="connsiteX51" fmla="*/ 3008671 w 6356554"/>
              <a:gd name="connsiteY51" fmla="*/ 1637071 h 5390842"/>
              <a:gd name="connsiteX52" fmla="*/ 3082412 w 6356554"/>
              <a:gd name="connsiteY52" fmla="*/ 1651819 h 5390842"/>
              <a:gd name="connsiteX53" fmla="*/ 3141406 w 6356554"/>
              <a:gd name="connsiteY53" fmla="*/ 1666568 h 5390842"/>
              <a:gd name="connsiteX54" fmla="*/ 3392129 w 6356554"/>
              <a:gd name="connsiteY54" fmla="*/ 1637071 h 5390842"/>
              <a:gd name="connsiteX55" fmla="*/ 3436374 w 6356554"/>
              <a:gd name="connsiteY55" fmla="*/ 1592826 h 5390842"/>
              <a:gd name="connsiteX56" fmla="*/ 3465871 w 6356554"/>
              <a:gd name="connsiteY56" fmla="*/ 1548581 h 5390842"/>
              <a:gd name="connsiteX57" fmla="*/ 3510116 w 6356554"/>
              <a:gd name="connsiteY57" fmla="*/ 1489587 h 5390842"/>
              <a:gd name="connsiteX58" fmla="*/ 3524864 w 6356554"/>
              <a:gd name="connsiteY58" fmla="*/ 1445342 h 5390842"/>
              <a:gd name="connsiteX59" fmla="*/ 3569109 w 6356554"/>
              <a:gd name="connsiteY59" fmla="*/ 1386348 h 5390842"/>
              <a:gd name="connsiteX60" fmla="*/ 3554361 w 6356554"/>
              <a:gd name="connsiteY60" fmla="*/ 1047136 h 5390842"/>
              <a:gd name="connsiteX61" fmla="*/ 3539612 w 6356554"/>
              <a:gd name="connsiteY61" fmla="*/ 1002890 h 5390842"/>
              <a:gd name="connsiteX62" fmla="*/ 3436374 w 6356554"/>
              <a:gd name="connsiteY62" fmla="*/ 855407 h 5390842"/>
              <a:gd name="connsiteX63" fmla="*/ 3377380 w 6356554"/>
              <a:gd name="connsiteY63" fmla="*/ 781665 h 5390842"/>
              <a:gd name="connsiteX64" fmla="*/ 3362632 w 6356554"/>
              <a:gd name="connsiteY64" fmla="*/ 737419 h 5390842"/>
              <a:gd name="connsiteX65" fmla="*/ 3377380 w 6356554"/>
              <a:gd name="connsiteY65" fmla="*/ 516194 h 5390842"/>
              <a:gd name="connsiteX66" fmla="*/ 3392129 w 6356554"/>
              <a:gd name="connsiteY66" fmla="*/ 471948 h 5390842"/>
              <a:gd name="connsiteX67" fmla="*/ 3480619 w 6356554"/>
              <a:gd name="connsiteY67" fmla="*/ 398207 h 5390842"/>
              <a:gd name="connsiteX68" fmla="*/ 3583858 w 6356554"/>
              <a:gd name="connsiteY68" fmla="*/ 324465 h 5390842"/>
              <a:gd name="connsiteX69" fmla="*/ 3628103 w 6356554"/>
              <a:gd name="connsiteY69" fmla="*/ 309716 h 5390842"/>
              <a:gd name="connsiteX70" fmla="*/ 3878825 w 6356554"/>
              <a:gd name="connsiteY70" fmla="*/ 324465 h 5390842"/>
              <a:gd name="connsiteX71" fmla="*/ 3982064 w 6356554"/>
              <a:gd name="connsiteY71" fmla="*/ 398207 h 5390842"/>
              <a:gd name="connsiteX72" fmla="*/ 4129548 w 6356554"/>
              <a:gd name="connsiteY72" fmla="*/ 530942 h 5390842"/>
              <a:gd name="connsiteX73" fmla="*/ 4173793 w 6356554"/>
              <a:gd name="connsiteY73" fmla="*/ 575187 h 5390842"/>
              <a:gd name="connsiteX74" fmla="*/ 4232787 w 6356554"/>
              <a:gd name="connsiteY74" fmla="*/ 663677 h 5390842"/>
              <a:gd name="connsiteX75" fmla="*/ 4262283 w 6356554"/>
              <a:gd name="connsiteY75" fmla="*/ 737419 h 5390842"/>
              <a:gd name="connsiteX76" fmla="*/ 4291780 w 6356554"/>
              <a:gd name="connsiteY76" fmla="*/ 796413 h 5390842"/>
              <a:gd name="connsiteX77" fmla="*/ 4336025 w 6356554"/>
              <a:gd name="connsiteY77" fmla="*/ 899652 h 5390842"/>
              <a:gd name="connsiteX78" fmla="*/ 4380271 w 6356554"/>
              <a:gd name="connsiteY78" fmla="*/ 929148 h 5390842"/>
              <a:gd name="connsiteX79" fmla="*/ 4439264 w 6356554"/>
              <a:gd name="connsiteY79" fmla="*/ 973394 h 5390842"/>
              <a:gd name="connsiteX80" fmla="*/ 4572000 w 6356554"/>
              <a:gd name="connsiteY80" fmla="*/ 988142 h 5390842"/>
              <a:gd name="connsiteX81" fmla="*/ 4866967 w 6356554"/>
              <a:gd name="connsiteY81" fmla="*/ 958645 h 5390842"/>
              <a:gd name="connsiteX82" fmla="*/ 4881716 w 6356554"/>
              <a:gd name="connsiteY82" fmla="*/ 796413 h 5390842"/>
              <a:gd name="connsiteX83" fmla="*/ 4911212 w 6356554"/>
              <a:gd name="connsiteY83" fmla="*/ 678426 h 5390842"/>
              <a:gd name="connsiteX84" fmla="*/ 4925961 w 6356554"/>
              <a:gd name="connsiteY84" fmla="*/ 604684 h 5390842"/>
              <a:gd name="connsiteX85" fmla="*/ 4940709 w 6356554"/>
              <a:gd name="connsiteY85" fmla="*/ 162232 h 5390842"/>
              <a:gd name="connsiteX86" fmla="*/ 4970206 w 6356554"/>
              <a:gd name="connsiteY86" fmla="*/ 117987 h 5390842"/>
              <a:gd name="connsiteX87" fmla="*/ 5088193 w 6356554"/>
              <a:gd name="connsiteY87" fmla="*/ 29497 h 5390842"/>
              <a:gd name="connsiteX88" fmla="*/ 5206180 w 6356554"/>
              <a:gd name="connsiteY88" fmla="*/ 0 h 5390842"/>
              <a:gd name="connsiteX89" fmla="*/ 5353664 w 6356554"/>
              <a:gd name="connsiteY89" fmla="*/ 14748 h 5390842"/>
              <a:gd name="connsiteX90" fmla="*/ 5412658 w 6356554"/>
              <a:gd name="connsiteY90" fmla="*/ 44245 h 5390842"/>
              <a:gd name="connsiteX91" fmla="*/ 5515896 w 6356554"/>
              <a:gd name="connsiteY91" fmla="*/ 117987 h 5390842"/>
              <a:gd name="connsiteX92" fmla="*/ 5545393 w 6356554"/>
              <a:gd name="connsiteY92" fmla="*/ 162232 h 5390842"/>
              <a:gd name="connsiteX93" fmla="*/ 5589638 w 6356554"/>
              <a:gd name="connsiteY93" fmla="*/ 206477 h 5390842"/>
              <a:gd name="connsiteX94" fmla="*/ 5604387 w 6356554"/>
              <a:gd name="connsiteY94" fmla="*/ 265471 h 5390842"/>
              <a:gd name="connsiteX95" fmla="*/ 5663380 w 6356554"/>
              <a:gd name="connsiteY95" fmla="*/ 427703 h 5390842"/>
              <a:gd name="connsiteX96" fmla="*/ 5707625 w 6356554"/>
              <a:gd name="connsiteY96" fmla="*/ 589936 h 5390842"/>
              <a:gd name="connsiteX97" fmla="*/ 5737122 w 6356554"/>
              <a:gd name="connsiteY97" fmla="*/ 678426 h 5390842"/>
              <a:gd name="connsiteX98" fmla="*/ 5781367 w 6356554"/>
              <a:gd name="connsiteY98" fmla="*/ 870155 h 5390842"/>
              <a:gd name="connsiteX99" fmla="*/ 5796116 w 6356554"/>
              <a:gd name="connsiteY99" fmla="*/ 914400 h 5390842"/>
              <a:gd name="connsiteX100" fmla="*/ 5781367 w 6356554"/>
              <a:gd name="connsiteY100" fmla="*/ 1032387 h 5390842"/>
              <a:gd name="connsiteX101" fmla="*/ 5692877 w 6356554"/>
              <a:gd name="connsiteY101" fmla="*/ 1150374 h 5390842"/>
              <a:gd name="connsiteX102" fmla="*/ 5574890 w 6356554"/>
              <a:gd name="connsiteY102" fmla="*/ 1283110 h 5390842"/>
              <a:gd name="connsiteX103" fmla="*/ 5471651 w 6356554"/>
              <a:gd name="connsiteY103" fmla="*/ 1356852 h 5390842"/>
              <a:gd name="connsiteX104" fmla="*/ 5427406 w 6356554"/>
              <a:gd name="connsiteY104" fmla="*/ 1460090 h 5390842"/>
              <a:gd name="connsiteX105" fmla="*/ 5412658 w 6356554"/>
              <a:gd name="connsiteY105" fmla="*/ 1504336 h 5390842"/>
              <a:gd name="connsiteX106" fmla="*/ 5442154 w 6356554"/>
              <a:gd name="connsiteY106" fmla="*/ 1681316 h 5390842"/>
              <a:gd name="connsiteX107" fmla="*/ 5515896 w 6356554"/>
              <a:gd name="connsiteY107" fmla="*/ 1755058 h 5390842"/>
              <a:gd name="connsiteX108" fmla="*/ 5560141 w 6356554"/>
              <a:gd name="connsiteY108" fmla="*/ 1769807 h 5390842"/>
              <a:gd name="connsiteX109" fmla="*/ 5648632 w 6356554"/>
              <a:gd name="connsiteY109" fmla="*/ 1828800 h 5390842"/>
              <a:gd name="connsiteX110" fmla="*/ 5751871 w 6356554"/>
              <a:gd name="connsiteY110" fmla="*/ 1858297 h 5390842"/>
              <a:gd name="connsiteX111" fmla="*/ 5810864 w 6356554"/>
              <a:gd name="connsiteY111" fmla="*/ 1887794 h 5390842"/>
              <a:gd name="connsiteX112" fmla="*/ 5958348 w 6356554"/>
              <a:gd name="connsiteY112" fmla="*/ 1873045 h 5390842"/>
              <a:gd name="connsiteX113" fmla="*/ 6046838 w 6356554"/>
              <a:gd name="connsiteY113" fmla="*/ 1740310 h 5390842"/>
              <a:gd name="connsiteX114" fmla="*/ 6091083 w 6356554"/>
              <a:gd name="connsiteY114" fmla="*/ 1696065 h 5390842"/>
              <a:gd name="connsiteX115" fmla="*/ 6164825 w 6356554"/>
              <a:gd name="connsiteY115" fmla="*/ 1533832 h 5390842"/>
              <a:gd name="connsiteX116" fmla="*/ 6194322 w 6356554"/>
              <a:gd name="connsiteY116" fmla="*/ 1430594 h 5390842"/>
              <a:gd name="connsiteX117" fmla="*/ 6223819 w 6356554"/>
              <a:gd name="connsiteY117" fmla="*/ 1371600 h 5390842"/>
              <a:gd name="connsiteX118" fmla="*/ 6253316 w 6356554"/>
              <a:gd name="connsiteY118" fmla="*/ 1253613 h 5390842"/>
              <a:gd name="connsiteX119" fmla="*/ 6268064 w 6356554"/>
              <a:gd name="connsiteY119" fmla="*/ 1194619 h 5390842"/>
              <a:gd name="connsiteX120" fmla="*/ 6282812 w 6356554"/>
              <a:gd name="connsiteY120" fmla="*/ 678426 h 5390842"/>
              <a:gd name="connsiteX121" fmla="*/ 6297561 w 6356554"/>
              <a:gd name="connsiteY121" fmla="*/ 619432 h 5390842"/>
              <a:gd name="connsiteX122" fmla="*/ 6356554 w 6356554"/>
              <a:gd name="connsiteY122" fmla="*/ 516194 h 5390842"/>
              <a:gd name="connsiteX0" fmla="*/ 0 w 6356554"/>
              <a:gd name="connsiteY0" fmla="*/ 2949677 h 5390696"/>
              <a:gd name="connsiteX1" fmla="*/ 575187 w 6356554"/>
              <a:gd name="connsiteY1" fmla="*/ 2875936 h 5390696"/>
              <a:gd name="connsiteX2" fmla="*/ 560438 w 6356554"/>
              <a:gd name="connsiteY2" fmla="*/ 2669458 h 5390696"/>
              <a:gd name="connsiteX3" fmla="*/ 530941 w 6356554"/>
              <a:gd name="connsiteY3" fmla="*/ 2595716 h 5390696"/>
              <a:gd name="connsiteX4" fmla="*/ 516193 w 6356554"/>
              <a:gd name="connsiteY4" fmla="*/ 2551471 h 5390696"/>
              <a:gd name="connsiteX5" fmla="*/ 412954 w 6356554"/>
              <a:gd name="connsiteY5" fmla="*/ 2418736 h 5390696"/>
              <a:gd name="connsiteX6" fmla="*/ 294967 w 6356554"/>
              <a:gd name="connsiteY6" fmla="*/ 2344994 h 5390696"/>
              <a:gd name="connsiteX7" fmla="*/ 265471 w 6356554"/>
              <a:gd name="connsiteY7" fmla="*/ 2300748 h 5390696"/>
              <a:gd name="connsiteX8" fmla="*/ 221225 w 6356554"/>
              <a:gd name="connsiteY8" fmla="*/ 2286000 h 5390696"/>
              <a:gd name="connsiteX9" fmla="*/ 176980 w 6356554"/>
              <a:gd name="connsiteY9" fmla="*/ 2256503 h 5390696"/>
              <a:gd name="connsiteX10" fmla="*/ 162232 w 6356554"/>
              <a:gd name="connsiteY10" fmla="*/ 2212258 h 5390696"/>
              <a:gd name="connsiteX11" fmla="*/ 191729 w 6356554"/>
              <a:gd name="connsiteY11" fmla="*/ 2153265 h 5390696"/>
              <a:gd name="connsiteX12" fmla="*/ 339212 w 6356554"/>
              <a:gd name="connsiteY12" fmla="*/ 2079523 h 5390696"/>
              <a:gd name="connsiteX13" fmla="*/ 398206 w 6356554"/>
              <a:gd name="connsiteY13" fmla="*/ 2050026 h 5390696"/>
              <a:gd name="connsiteX14" fmla="*/ 442451 w 6356554"/>
              <a:gd name="connsiteY14" fmla="*/ 2035277 h 5390696"/>
              <a:gd name="connsiteX15" fmla="*/ 560438 w 6356554"/>
              <a:gd name="connsiteY15" fmla="*/ 1991032 h 5390696"/>
              <a:gd name="connsiteX16" fmla="*/ 899651 w 6356554"/>
              <a:gd name="connsiteY16" fmla="*/ 2005781 h 5390696"/>
              <a:gd name="connsiteX17" fmla="*/ 943896 w 6356554"/>
              <a:gd name="connsiteY17" fmla="*/ 2020529 h 5390696"/>
              <a:gd name="connsiteX18" fmla="*/ 1017638 w 6356554"/>
              <a:gd name="connsiteY18" fmla="*/ 2035277 h 5390696"/>
              <a:gd name="connsiteX19" fmla="*/ 1106129 w 6356554"/>
              <a:gd name="connsiteY19" fmla="*/ 2094271 h 5390696"/>
              <a:gd name="connsiteX20" fmla="*/ 1179871 w 6356554"/>
              <a:gd name="connsiteY20" fmla="*/ 2197510 h 5390696"/>
              <a:gd name="connsiteX21" fmla="*/ 1209367 w 6356554"/>
              <a:gd name="connsiteY21" fmla="*/ 2241755 h 5390696"/>
              <a:gd name="connsiteX22" fmla="*/ 1224116 w 6356554"/>
              <a:gd name="connsiteY22" fmla="*/ 2315497 h 5390696"/>
              <a:gd name="connsiteX23" fmla="*/ 1253612 w 6356554"/>
              <a:gd name="connsiteY23" fmla="*/ 2433484 h 5390696"/>
              <a:gd name="connsiteX24" fmla="*/ 1268361 w 6356554"/>
              <a:gd name="connsiteY24" fmla="*/ 2551471 h 5390696"/>
              <a:gd name="connsiteX25" fmla="*/ 1283109 w 6356554"/>
              <a:gd name="connsiteY25" fmla="*/ 2595716 h 5390696"/>
              <a:gd name="connsiteX26" fmla="*/ 1342103 w 6356554"/>
              <a:gd name="connsiteY26" fmla="*/ 2625213 h 5390696"/>
              <a:gd name="connsiteX27" fmla="*/ 1386348 w 6356554"/>
              <a:gd name="connsiteY27" fmla="*/ 2654710 h 5390696"/>
              <a:gd name="connsiteX28" fmla="*/ 1359574 w 6356554"/>
              <a:gd name="connsiteY28" fmla="*/ 2005121 h 5390696"/>
              <a:gd name="connsiteX29" fmla="*/ 1572501 w 6356554"/>
              <a:gd name="connsiteY29" fmla="*/ 5389012 h 5390696"/>
              <a:gd name="connsiteX30" fmla="*/ 1681316 w 6356554"/>
              <a:gd name="connsiteY30" fmla="*/ 2477729 h 5390696"/>
              <a:gd name="connsiteX31" fmla="*/ 1806492 w 6356554"/>
              <a:gd name="connsiteY31" fmla="*/ 3707652 h 5390696"/>
              <a:gd name="connsiteX32" fmla="*/ 1843548 w 6356554"/>
              <a:gd name="connsiteY32" fmla="*/ 2286000 h 5390696"/>
              <a:gd name="connsiteX33" fmla="*/ 1858296 w 6356554"/>
              <a:gd name="connsiteY33" fmla="*/ 2241755 h 5390696"/>
              <a:gd name="connsiteX34" fmla="*/ 1887793 w 6356554"/>
              <a:gd name="connsiteY34" fmla="*/ 2138516 h 5390696"/>
              <a:gd name="connsiteX35" fmla="*/ 1873045 w 6356554"/>
              <a:gd name="connsiteY35" fmla="*/ 1917290 h 5390696"/>
              <a:gd name="connsiteX36" fmla="*/ 1843548 w 6356554"/>
              <a:gd name="connsiteY36" fmla="*/ 1873045 h 5390696"/>
              <a:gd name="connsiteX37" fmla="*/ 1814051 w 6356554"/>
              <a:gd name="connsiteY37" fmla="*/ 1814052 h 5390696"/>
              <a:gd name="connsiteX38" fmla="*/ 1769806 w 6356554"/>
              <a:gd name="connsiteY38" fmla="*/ 1666568 h 5390696"/>
              <a:gd name="connsiteX39" fmla="*/ 1784554 w 6356554"/>
              <a:gd name="connsiteY39" fmla="*/ 1430594 h 5390696"/>
              <a:gd name="connsiteX40" fmla="*/ 1858296 w 6356554"/>
              <a:gd name="connsiteY40" fmla="*/ 1297858 h 5390696"/>
              <a:gd name="connsiteX41" fmla="*/ 1917290 w 6356554"/>
              <a:gd name="connsiteY41" fmla="*/ 1268361 h 5390696"/>
              <a:gd name="connsiteX42" fmla="*/ 1991032 w 6356554"/>
              <a:gd name="connsiteY42" fmla="*/ 1224116 h 5390696"/>
              <a:gd name="connsiteX43" fmla="*/ 2094271 w 6356554"/>
              <a:gd name="connsiteY43" fmla="*/ 1194619 h 5390696"/>
              <a:gd name="connsiteX44" fmla="*/ 2433483 w 6356554"/>
              <a:gd name="connsiteY44" fmla="*/ 1224116 h 5390696"/>
              <a:gd name="connsiteX45" fmla="*/ 2492477 w 6356554"/>
              <a:gd name="connsiteY45" fmla="*/ 1283110 h 5390696"/>
              <a:gd name="connsiteX46" fmla="*/ 2551471 w 6356554"/>
              <a:gd name="connsiteY46" fmla="*/ 1312607 h 5390696"/>
              <a:gd name="connsiteX47" fmla="*/ 2698954 w 6356554"/>
              <a:gd name="connsiteY47" fmla="*/ 1460090 h 5390696"/>
              <a:gd name="connsiteX48" fmla="*/ 2757948 w 6356554"/>
              <a:gd name="connsiteY48" fmla="*/ 1519084 h 5390696"/>
              <a:gd name="connsiteX49" fmla="*/ 2890683 w 6356554"/>
              <a:gd name="connsiteY49" fmla="*/ 1592826 h 5390696"/>
              <a:gd name="connsiteX50" fmla="*/ 2964425 w 6356554"/>
              <a:gd name="connsiteY50" fmla="*/ 1607574 h 5390696"/>
              <a:gd name="connsiteX51" fmla="*/ 3008671 w 6356554"/>
              <a:gd name="connsiteY51" fmla="*/ 1637071 h 5390696"/>
              <a:gd name="connsiteX52" fmla="*/ 3082412 w 6356554"/>
              <a:gd name="connsiteY52" fmla="*/ 1651819 h 5390696"/>
              <a:gd name="connsiteX53" fmla="*/ 3141406 w 6356554"/>
              <a:gd name="connsiteY53" fmla="*/ 1666568 h 5390696"/>
              <a:gd name="connsiteX54" fmla="*/ 3392129 w 6356554"/>
              <a:gd name="connsiteY54" fmla="*/ 1637071 h 5390696"/>
              <a:gd name="connsiteX55" fmla="*/ 3436374 w 6356554"/>
              <a:gd name="connsiteY55" fmla="*/ 1592826 h 5390696"/>
              <a:gd name="connsiteX56" fmla="*/ 3465871 w 6356554"/>
              <a:gd name="connsiteY56" fmla="*/ 1548581 h 5390696"/>
              <a:gd name="connsiteX57" fmla="*/ 3510116 w 6356554"/>
              <a:gd name="connsiteY57" fmla="*/ 1489587 h 5390696"/>
              <a:gd name="connsiteX58" fmla="*/ 3524864 w 6356554"/>
              <a:gd name="connsiteY58" fmla="*/ 1445342 h 5390696"/>
              <a:gd name="connsiteX59" fmla="*/ 3569109 w 6356554"/>
              <a:gd name="connsiteY59" fmla="*/ 1386348 h 5390696"/>
              <a:gd name="connsiteX60" fmla="*/ 3554361 w 6356554"/>
              <a:gd name="connsiteY60" fmla="*/ 1047136 h 5390696"/>
              <a:gd name="connsiteX61" fmla="*/ 3539612 w 6356554"/>
              <a:gd name="connsiteY61" fmla="*/ 1002890 h 5390696"/>
              <a:gd name="connsiteX62" fmla="*/ 3436374 w 6356554"/>
              <a:gd name="connsiteY62" fmla="*/ 855407 h 5390696"/>
              <a:gd name="connsiteX63" fmla="*/ 3377380 w 6356554"/>
              <a:gd name="connsiteY63" fmla="*/ 781665 h 5390696"/>
              <a:gd name="connsiteX64" fmla="*/ 3362632 w 6356554"/>
              <a:gd name="connsiteY64" fmla="*/ 737419 h 5390696"/>
              <a:gd name="connsiteX65" fmla="*/ 3377380 w 6356554"/>
              <a:gd name="connsiteY65" fmla="*/ 516194 h 5390696"/>
              <a:gd name="connsiteX66" fmla="*/ 3392129 w 6356554"/>
              <a:gd name="connsiteY66" fmla="*/ 471948 h 5390696"/>
              <a:gd name="connsiteX67" fmla="*/ 3480619 w 6356554"/>
              <a:gd name="connsiteY67" fmla="*/ 398207 h 5390696"/>
              <a:gd name="connsiteX68" fmla="*/ 3583858 w 6356554"/>
              <a:gd name="connsiteY68" fmla="*/ 324465 h 5390696"/>
              <a:gd name="connsiteX69" fmla="*/ 3628103 w 6356554"/>
              <a:gd name="connsiteY69" fmla="*/ 309716 h 5390696"/>
              <a:gd name="connsiteX70" fmla="*/ 3878825 w 6356554"/>
              <a:gd name="connsiteY70" fmla="*/ 324465 h 5390696"/>
              <a:gd name="connsiteX71" fmla="*/ 3982064 w 6356554"/>
              <a:gd name="connsiteY71" fmla="*/ 398207 h 5390696"/>
              <a:gd name="connsiteX72" fmla="*/ 4129548 w 6356554"/>
              <a:gd name="connsiteY72" fmla="*/ 530942 h 5390696"/>
              <a:gd name="connsiteX73" fmla="*/ 4173793 w 6356554"/>
              <a:gd name="connsiteY73" fmla="*/ 575187 h 5390696"/>
              <a:gd name="connsiteX74" fmla="*/ 4232787 w 6356554"/>
              <a:gd name="connsiteY74" fmla="*/ 663677 h 5390696"/>
              <a:gd name="connsiteX75" fmla="*/ 4262283 w 6356554"/>
              <a:gd name="connsiteY75" fmla="*/ 737419 h 5390696"/>
              <a:gd name="connsiteX76" fmla="*/ 4291780 w 6356554"/>
              <a:gd name="connsiteY76" fmla="*/ 796413 h 5390696"/>
              <a:gd name="connsiteX77" fmla="*/ 4336025 w 6356554"/>
              <a:gd name="connsiteY77" fmla="*/ 899652 h 5390696"/>
              <a:gd name="connsiteX78" fmla="*/ 4380271 w 6356554"/>
              <a:gd name="connsiteY78" fmla="*/ 929148 h 5390696"/>
              <a:gd name="connsiteX79" fmla="*/ 4439264 w 6356554"/>
              <a:gd name="connsiteY79" fmla="*/ 973394 h 5390696"/>
              <a:gd name="connsiteX80" fmla="*/ 4572000 w 6356554"/>
              <a:gd name="connsiteY80" fmla="*/ 988142 h 5390696"/>
              <a:gd name="connsiteX81" fmla="*/ 4866967 w 6356554"/>
              <a:gd name="connsiteY81" fmla="*/ 958645 h 5390696"/>
              <a:gd name="connsiteX82" fmla="*/ 4881716 w 6356554"/>
              <a:gd name="connsiteY82" fmla="*/ 796413 h 5390696"/>
              <a:gd name="connsiteX83" fmla="*/ 4911212 w 6356554"/>
              <a:gd name="connsiteY83" fmla="*/ 678426 h 5390696"/>
              <a:gd name="connsiteX84" fmla="*/ 4925961 w 6356554"/>
              <a:gd name="connsiteY84" fmla="*/ 604684 h 5390696"/>
              <a:gd name="connsiteX85" fmla="*/ 4940709 w 6356554"/>
              <a:gd name="connsiteY85" fmla="*/ 162232 h 5390696"/>
              <a:gd name="connsiteX86" fmla="*/ 4970206 w 6356554"/>
              <a:gd name="connsiteY86" fmla="*/ 117987 h 5390696"/>
              <a:gd name="connsiteX87" fmla="*/ 5088193 w 6356554"/>
              <a:gd name="connsiteY87" fmla="*/ 29497 h 5390696"/>
              <a:gd name="connsiteX88" fmla="*/ 5206180 w 6356554"/>
              <a:gd name="connsiteY88" fmla="*/ 0 h 5390696"/>
              <a:gd name="connsiteX89" fmla="*/ 5353664 w 6356554"/>
              <a:gd name="connsiteY89" fmla="*/ 14748 h 5390696"/>
              <a:gd name="connsiteX90" fmla="*/ 5412658 w 6356554"/>
              <a:gd name="connsiteY90" fmla="*/ 44245 h 5390696"/>
              <a:gd name="connsiteX91" fmla="*/ 5515896 w 6356554"/>
              <a:gd name="connsiteY91" fmla="*/ 117987 h 5390696"/>
              <a:gd name="connsiteX92" fmla="*/ 5545393 w 6356554"/>
              <a:gd name="connsiteY92" fmla="*/ 162232 h 5390696"/>
              <a:gd name="connsiteX93" fmla="*/ 5589638 w 6356554"/>
              <a:gd name="connsiteY93" fmla="*/ 206477 h 5390696"/>
              <a:gd name="connsiteX94" fmla="*/ 5604387 w 6356554"/>
              <a:gd name="connsiteY94" fmla="*/ 265471 h 5390696"/>
              <a:gd name="connsiteX95" fmla="*/ 5663380 w 6356554"/>
              <a:gd name="connsiteY95" fmla="*/ 427703 h 5390696"/>
              <a:gd name="connsiteX96" fmla="*/ 5707625 w 6356554"/>
              <a:gd name="connsiteY96" fmla="*/ 589936 h 5390696"/>
              <a:gd name="connsiteX97" fmla="*/ 5737122 w 6356554"/>
              <a:gd name="connsiteY97" fmla="*/ 678426 h 5390696"/>
              <a:gd name="connsiteX98" fmla="*/ 5781367 w 6356554"/>
              <a:gd name="connsiteY98" fmla="*/ 870155 h 5390696"/>
              <a:gd name="connsiteX99" fmla="*/ 5796116 w 6356554"/>
              <a:gd name="connsiteY99" fmla="*/ 914400 h 5390696"/>
              <a:gd name="connsiteX100" fmla="*/ 5781367 w 6356554"/>
              <a:gd name="connsiteY100" fmla="*/ 1032387 h 5390696"/>
              <a:gd name="connsiteX101" fmla="*/ 5692877 w 6356554"/>
              <a:gd name="connsiteY101" fmla="*/ 1150374 h 5390696"/>
              <a:gd name="connsiteX102" fmla="*/ 5574890 w 6356554"/>
              <a:gd name="connsiteY102" fmla="*/ 1283110 h 5390696"/>
              <a:gd name="connsiteX103" fmla="*/ 5471651 w 6356554"/>
              <a:gd name="connsiteY103" fmla="*/ 1356852 h 5390696"/>
              <a:gd name="connsiteX104" fmla="*/ 5427406 w 6356554"/>
              <a:gd name="connsiteY104" fmla="*/ 1460090 h 5390696"/>
              <a:gd name="connsiteX105" fmla="*/ 5412658 w 6356554"/>
              <a:gd name="connsiteY105" fmla="*/ 1504336 h 5390696"/>
              <a:gd name="connsiteX106" fmla="*/ 5442154 w 6356554"/>
              <a:gd name="connsiteY106" fmla="*/ 1681316 h 5390696"/>
              <a:gd name="connsiteX107" fmla="*/ 5515896 w 6356554"/>
              <a:gd name="connsiteY107" fmla="*/ 1755058 h 5390696"/>
              <a:gd name="connsiteX108" fmla="*/ 5560141 w 6356554"/>
              <a:gd name="connsiteY108" fmla="*/ 1769807 h 5390696"/>
              <a:gd name="connsiteX109" fmla="*/ 5648632 w 6356554"/>
              <a:gd name="connsiteY109" fmla="*/ 1828800 h 5390696"/>
              <a:gd name="connsiteX110" fmla="*/ 5751871 w 6356554"/>
              <a:gd name="connsiteY110" fmla="*/ 1858297 h 5390696"/>
              <a:gd name="connsiteX111" fmla="*/ 5810864 w 6356554"/>
              <a:gd name="connsiteY111" fmla="*/ 1887794 h 5390696"/>
              <a:gd name="connsiteX112" fmla="*/ 5958348 w 6356554"/>
              <a:gd name="connsiteY112" fmla="*/ 1873045 h 5390696"/>
              <a:gd name="connsiteX113" fmla="*/ 6046838 w 6356554"/>
              <a:gd name="connsiteY113" fmla="*/ 1740310 h 5390696"/>
              <a:gd name="connsiteX114" fmla="*/ 6091083 w 6356554"/>
              <a:gd name="connsiteY114" fmla="*/ 1696065 h 5390696"/>
              <a:gd name="connsiteX115" fmla="*/ 6164825 w 6356554"/>
              <a:gd name="connsiteY115" fmla="*/ 1533832 h 5390696"/>
              <a:gd name="connsiteX116" fmla="*/ 6194322 w 6356554"/>
              <a:gd name="connsiteY116" fmla="*/ 1430594 h 5390696"/>
              <a:gd name="connsiteX117" fmla="*/ 6223819 w 6356554"/>
              <a:gd name="connsiteY117" fmla="*/ 1371600 h 5390696"/>
              <a:gd name="connsiteX118" fmla="*/ 6253316 w 6356554"/>
              <a:gd name="connsiteY118" fmla="*/ 1253613 h 5390696"/>
              <a:gd name="connsiteX119" fmla="*/ 6268064 w 6356554"/>
              <a:gd name="connsiteY119" fmla="*/ 1194619 h 5390696"/>
              <a:gd name="connsiteX120" fmla="*/ 6282812 w 6356554"/>
              <a:gd name="connsiteY120" fmla="*/ 678426 h 5390696"/>
              <a:gd name="connsiteX121" fmla="*/ 6297561 w 6356554"/>
              <a:gd name="connsiteY121" fmla="*/ 619432 h 5390696"/>
              <a:gd name="connsiteX122" fmla="*/ 6356554 w 6356554"/>
              <a:gd name="connsiteY122" fmla="*/ 516194 h 5390696"/>
              <a:gd name="connsiteX0" fmla="*/ 0 w 6356554"/>
              <a:gd name="connsiteY0" fmla="*/ 2949677 h 5390696"/>
              <a:gd name="connsiteX1" fmla="*/ 575187 w 6356554"/>
              <a:gd name="connsiteY1" fmla="*/ 2875936 h 5390696"/>
              <a:gd name="connsiteX2" fmla="*/ 560438 w 6356554"/>
              <a:gd name="connsiteY2" fmla="*/ 2669458 h 5390696"/>
              <a:gd name="connsiteX3" fmla="*/ 530941 w 6356554"/>
              <a:gd name="connsiteY3" fmla="*/ 2595716 h 5390696"/>
              <a:gd name="connsiteX4" fmla="*/ 516193 w 6356554"/>
              <a:gd name="connsiteY4" fmla="*/ 2551471 h 5390696"/>
              <a:gd name="connsiteX5" fmla="*/ 412954 w 6356554"/>
              <a:gd name="connsiteY5" fmla="*/ 2418736 h 5390696"/>
              <a:gd name="connsiteX6" fmla="*/ 294967 w 6356554"/>
              <a:gd name="connsiteY6" fmla="*/ 2344994 h 5390696"/>
              <a:gd name="connsiteX7" fmla="*/ 265471 w 6356554"/>
              <a:gd name="connsiteY7" fmla="*/ 2300748 h 5390696"/>
              <a:gd name="connsiteX8" fmla="*/ 221225 w 6356554"/>
              <a:gd name="connsiteY8" fmla="*/ 2286000 h 5390696"/>
              <a:gd name="connsiteX9" fmla="*/ 176980 w 6356554"/>
              <a:gd name="connsiteY9" fmla="*/ 2256503 h 5390696"/>
              <a:gd name="connsiteX10" fmla="*/ 162232 w 6356554"/>
              <a:gd name="connsiteY10" fmla="*/ 2212258 h 5390696"/>
              <a:gd name="connsiteX11" fmla="*/ 191729 w 6356554"/>
              <a:gd name="connsiteY11" fmla="*/ 2153265 h 5390696"/>
              <a:gd name="connsiteX12" fmla="*/ 339212 w 6356554"/>
              <a:gd name="connsiteY12" fmla="*/ 2079523 h 5390696"/>
              <a:gd name="connsiteX13" fmla="*/ 398206 w 6356554"/>
              <a:gd name="connsiteY13" fmla="*/ 2050026 h 5390696"/>
              <a:gd name="connsiteX14" fmla="*/ 442451 w 6356554"/>
              <a:gd name="connsiteY14" fmla="*/ 2035277 h 5390696"/>
              <a:gd name="connsiteX15" fmla="*/ 560438 w 6356554"/>
              <a:gd name="connsiteY15" fmla="*/ 1991032 h 5390696"/>
              <a:gd name="connsiteX16" fmla="*/ 899651 w 6356554"/>
              <a:gd name="connsiteY16" fmla="*/ 2005781 h 5390696"/>
              <a:gd name="connsiteX17" fmla="*/ 943896 w 6356554"/>
              <a:gd name="connsiteY17" fmla="*/ 2020529 h 5390696"/>
              <a:gd name="connsiteX18" fmla="*/ 1017638 w 6356554"/>
              <a:gd name="connsiteY18" fmla="*/ 2035277 h 5390696"/>
              <a:gd name="connsiteX19" fmla="*/ 1106129 w 6356554"/>
              <a:gd name="connsiteY19" fmla="*/ 2094271 h 5390696"/>
              <a:gd name="connsiteX20" fmla="*/ 1179871 w 6356554"/>
              <a:gd name="connsiteY20" fmla="*/ 2197510 h 5390696"/>
              <a:gd name="connsiteX21" fmla="*/ 1209367 w 6356554"/>
              <a:gd name="connsiteY21" fmla="*/ 2241755 h 5390696"/>
              <a:gd name="connsiteX22" fmla="*/ 1224116 w 6356554"/>
              <a:gd name="connsiteY22" fmla="*/ 2315497 h 5390696"/>
              <a:gd name="connsiteX23" fmla="*/ 1253612 w 6356554"/>
              <a:gd name="connsiteY23" fmla="*/ 2433484 h 5390696"/>
              <a:gd name="connsiteX24" fmla="*/ 1268361 w 6356554"/>
              <a:gd name="connsiteY24" fmla="*/ 2551471 h 5390696"/>
              <a:gd name="connsiteX25" fmla="*/ 1283109 w 6356554"/>
              <a:gd name="connsiteY25" fmla="*/ 2595716 h 5390696"/>
              <a:gd name="connsiteX26" fmla="*/ 1342103 w 6356554"/>
              <a:gd name="connsiteY26" fmla="*/ 2625213 h 5390696"/>
              <a:gd name="connsiteX27" fmla="*/ 1386348 w 6356554"/>
              <a:gd name="connsiteY27" fmla="*/ 2654710 h 5390696"/>
              <a:gd name="connsiteX28" fmla="*/ 1359574 w 6356554"/>
              <a:gd name="connsiteY28" fmla="*/ 2005121 h 5390696"/>
              <a:gd name="connsiteX29" fmla="*/ 1572501 w 6356554"/>
              <a:gd name="connsiteY29" fmla="*/ 5389012 h 5390696"/>
              <a:gd name="connsiteX30" fmla="*/ 1681316 w 6356554"/>
              <a:gd name="connsiteY30" fmla="*/ 2477729 h 5390696"/>
              <a:gd name="connsiteX31" fmla="*/ 1806492 w 6356554"/>
              <a:gd name="connsiteY31" fmla="*/ 3707652 h 5390696"/>
              <a:gd name="connsiteX32" fmla="*/ 1843548 w 6356554"/>
              <a:gd name="connsiteY32" fmla="*/ 2286000 h 5390696"/>
              <a:gd name="connsiteX33" fmla="*/ 1858296 w 6356554"/>
              <a:gd name="connsiteY33" fmla="*/ 2241755 h 5390696"/>
              <a:gd name="connsiteX34" fmla="*/ 1887793 w 6356554"/>
              <a:gd name="connsiteY34" fmla="*/ 2138516 h 5390696"/>
              <a:gd name="connsiteX35" fmla="*/ 1873045 w 6356554"/>
              <a:gd name="connsiteY35" fmla="*/ 1917290 h 5390696"/>
              <a:gd name="connsiteX36" fmla="*/ 1843548 w 6356554"/>
              <a:gd name="connsiteY36" fmla="*/ 1873045 h 5390696"/>
              <a:gd name="connsiteX37" fmla="*/ 1814051 w 6356554"/>
              <a:gd name="connsiteY37" fmla="*/ 1814052 h 5390696"/>
              <a:gd name="connsiteX38" fmla="*/ 1769806 w 6356554"/>
              <a:gd name="connsiteY38" fmla="*/ 1666568 h 5390696"/>
              <a:gd name="connsiteX39" fmla="*/ 2344014 w 6356554"/>
              <a:gd name="connsiteY39" fmla="*/ 3716020 h 5390696"/>
              <a:gd name="connsiteX40" fmla="*/ 1858296 w 6356554"/>
              <a:gd name="connsiteY40" fmla="*/ 1297858 h 5390696"/>
              <a:gd name="connsiteX41" fmla="*/ 1917290 w 6356554"/>
              <a:gd name="connsiteY41" fmla="*/ 1268361 h 5390696"/>
              <a:gd name="connsiteX42" fmla="*/ 1991032 w 6356554"/>
              <a:gd name="connsiteY42" fmla="*/ 1224116 h 5390696"/>
              <a:gd name="connsiteX43" fmla="*/ 2094271 w 6356554"/>
              <a:gd name="connsiteY43" fmla="*/ 1194619 h 5390696"/>
              <a:gd name="connsiteX44" fmla="*/ 2433483 w 6356554"/>
              <a:gd name="connsiteY44" fmla="*/ 1224116 h 5390696"/>
              <a:gd name="connsiteX45" fmla="*/ 2492477 w 6356554"/>
              <a:gd name="connsiteY45" fmla="*/ 1283110 h 5390696"/>
              <a:gd name="connsiteX46" fmla="*/ 2551471 w 6356554"/>
              <a:gd name="connsiteY46" fmla="*/ 1312607 h 5390696"/>
              <a:gd name="connsiteX47" fmla="*/ 2698954 w 6356554"/>
              <a:gd name="connsiteY47" fmla="*/ 1460090 h 5390696"/>
              <a:gd name="connsiteX48" fmla="*/ 2757948 w 6356554"/>
              <a:gd name="connsiteY48" fmla="*/ 1519084 h 5390696"/>
              <a:gd name="connsiteX49" fmla="*/ 2890683 w 6356554"/>
              <a:gd name="connsiteY49" fmla="*/ 1592826 h 5390696"/>
              <a:gd name="connsiteX50" fmla="*/ 2964425 w 6356554"/>
              <a:gd name="connsiteY50" fmla="*/ 1607574 h 5390696"/>
              <a:gd name="connsiteX51" fmla="*/ 3008671 w 6356554"/>
              <a:gd name="connsiteY51" fmla="*/ 1637071 h 5390696"/>
              <a:gd name="connsiteX52" fmla="*/ 3082412 w 6356554"/>
              <a:gd name="connsiteY52" fmla="*/ 1651819 h 5390696"/>
              <a:gd name="connsiteX53" fmla="*/ 3141406 w 6356554"/>
              <a:gd name="connsiteY53" fmla="*/ 1666568 h 5390696"/>
              <a:gd name="connsiteX54" fmla="*/ 3392129 w 6356554"/>
              <a:gd name="connsiteY54" fmla="*/ 1637071 h 5390696"/>
              <a:gd name="connsiteX55" fmla="*/ 3436374 w 6356554"/>
              <a:gd name="connsiteY55" fmla="*/ 1592826 h 5390696"/>
              <a:gd name="connsiteX56" fmla="*/ 3465871 w 6356554"/>
              <a:gd name="connsiteY56" fmla="*/ 1548581 h 5390696"/>
              <a:gd name="connsiteX57" fmla="*/ 3510116 w 6356554"/>
              <a:gd name="connsiteY57" fmla="*/ 1489587 h 5390696"/>
              <a:gd name="connsiteX58" fmla="*/ 3524864 w 6356554"/>
              <a:gd name="connsiteY58" fmla="*/ 1445342 h 5390696"/>
              <a:gd name="connsiteX59" fmla="*/ 3569109 w 6356554"/>
              <a:gd name="connsiteY59" fmla="*/ 1386348 h 5390696"/>
              <a:gd name="connsiteX60" fmla="*/ 3554361 w 6356554"/>
              <a:gd name="connsiteY60" fmla="*/ 1047136 h 5390696"/>
              <a:gd name="connsiteX61" fmla="*/ 3539612 w 6356554"/>
              <a:gd name="connsiteY61" fmla="*/ 1002890 h 5390696"/>
              <a:gd name="connsiteX62" fmla="*/ 3436374 w 6356554"/>
              <a:gd name="connsiteY62" fmla="*/ 855407 h 5390696"/>
              <a:gd name="connsiteX63" fmla="*/ 3377380 w 6356554"/>
              <a:gd name="connsiteY63" fmla="*/ 781665 h 5390696"/>
              <a:gd name="connsiteX64" fmla="*/ 3362632 w 6356554"/>
              <a:gd name="connsiteY64" fmla="*/ 737419 h 5390696"/>
              <a:gd name="connsiteX65" fmla="*/ 3377380 w 6356554"/>
              <a:gd name="connsiteY65" fmla="*/ 516194 h 5390696"/>
              <a:gd name="connsiteX66" fmla="*/ 3392129 w 6356554"/>
              <a:gd name="connsiteY66" fmla="*/ 471948 h 5390696"/>
              <a:gd name="connsiteX67" fmla="*/ 3480619 w 6356554"/>
              <a:gd name="connsiteY67" fmla="*/ 398207 h 5390696"/>
              <a:gd name="connsiteX68" fmla="*/ 3583858 w 6356554"/>
              <a:gd name="connsiteY68" fmla="*/ 324465 h 5390696"/>
              <a:gd name="connsiteX69" fmla="*/ 3628103 w 6356554"/>
              <a:gd name="connsiteY69" fmla="*/ 309716 h 5390696"/>
              <a:gd name="connsiteX70" fmla="*/ 3878825 w 6356554"/>
              <a:gd name="connsiteY70" fmla="*/ 324465 h 5390696"/>
              <a:gd name="connsiteX71" fmla="*/ 3982064 w 6356554"/>
              <a:gd name="connsiteY71" fmla="*/ 398207 h 5390696"/>
              <a:gd name="connsiteX72" fmla="*/ 4129548 w 6356554"/>
              <a:gd name="connsiteY72" fmla="*/ 530942 h 5390696"/>
              <a:gd name="connsiteX73" fmla="*/ 4173793 w 6356554"/>
              <a:gd name="connsiteY73" fmla="*/ 575187 h 5390696"/>
              <a:gd name="connsiteX74" fmla="*/ 4232787 w 6356554"/>
              <a:gd name="connsiteY74" fmla="*/ 663677 h 5390696"/>
              <a:gd name="connsiteX75" fmla="*/ 4262283 w 6356554"/>
              <a:gd name="connsiteY75" fmla="*/ 737419 h 5390696"/>
              <a:gd name="connsiteX76" fmla="*/ 4291780 w 6356554"/>
              <a:gd name="connsiteY76" fmla="*/ 796413 h 5390696"/>
              <a:gd name="connsiteX77" fmla="*/ 4336025 w 6356554"/>
              <a:gd name="connsiteY77" fmla="*/ 899652 h 5390696"/>
              <a:gd name="connsiteX78" fmla="*/ 4380271 w 6356554"/>
              <a:gd name="connsiteY78" fmla="*/ 929148 h 5390696"/>
              <a:gd name="connsiteX79" fmla="*/ 4439264 w 6356554"/>
              <a:gd name="connsiteY79" fmla="*/ 973394 h 5390696"/>
              <a:gd name="connsiteX80" fmla="*/ 4572000 w 6356554"/>
              <a:gd name="connsiteY80" fmla="*/ 988142 h 5390696"/>
              <a:gd name="connsiteX81" fmla="*/ 4866967 w 6356554"/>
              <a:gd name="connsiteY81" fmla="*/ 958645 h 5390696"/>
              <a:gd name="connsiteX82" fmla="*/ 4881716 w 6356554"/>
              <a:gd name="connsiteY82" fmla="*/ 796413 h 5390696"/>
              <a:gd name="connsiteX83" fmla="*/ 4911212 w 6356554"/>
              <a:gd name="connsiteY83" fmla="*/ 678426 h 5390696"/>
              <a:gd name="connsiteX84" fmla="*/ 4925961 w 6356554"/>
              <a:gd name="connsiteY84" fmla="*/ 604684 h 5390696"/>
              <a:gd name="connsiteX85" fmla="*/ 4940709 w 6356554"/>
              <a:gd name="connsiteY85" fmla="*/ 162232 h 5390696"/>
              <a:gd name="connsiteX86" fmla="*/ 4970206 w 6356554"/>
              <a:gd name="connsiteY86" fmla="*/ 117987 h 5390696"/>
              <a:gd name="connsiteX87" fmla="*/ 5088193 w 6356554"/>
              <a:gd name="connsiteY87" fmla="*/ 29497 h 5390696"/>
              <a:gd name="connsiteX88" fmla="*/ 5206180 w 6356554"/>
              <a:gd name="connsiteY88" fmla="*/ 0 h 5390696"/>
              <a:gd name="connsiteX89" fmla="*/ 5353664 w 6356554"/>
              <a:gd name="connsiteY89" fmla="*/ 14748 h 5390696"/>
              <a:gd name="connsiteX90" fmla="*/ 5412658 w 6356554"/>
              <a:gd name="connsiteY90" fmla="*/ 44245 h 5390696"/>
              <a:gd name="connsiteX91" fmla="*/ 5515896 w 6356554"/>
              <a:gd name="connsiteY91" fmla="*/ 117987 h 5390696"/>
              <a:gd name="connsiteX92" fmla="*/ 5545393 w 6356554"/>
              <a:gd name="connsiteY92" fmla="*/ 162232 h 5390696"/>
              <a:gd name="connsiteX93" fmla="*/ 5589638 w 6356554"/>
              <a:gd name="connsiteY93" fmla="*/ 206477 h 5390696"/>
              <a:gd name="connsiteX94" fmla="*/ 5604387 w 6356554"/>
              <a:gd name="connsiteY94" fmla="*/ 265471 h 5390696"/>
              <a:gd name="connsiteX95" fmla="*/ 5663380 w 6356554"/>
              <a:gd name="connsiteY95" fmla="*/ 427703 h 5390696"/>
              <a:gd name="connsiteX96" fmla="*/ 5707625 w 6356554"/>
              <a:gd name="connsiteY96" fmla="*/ 589936 h 5390696"/>
              <a:gd name="connsiteX97" fmla="*/ 5737122 w 6356554"/>
              <a:gd name="connsiteY97" fmla="*/ 678426 h 5390696"/>
              <a:gd name="connsiteX98" fmla="*/ 5781367 w 6356554"/>
              <a:gd name="connsiteY98" fmla="*/ 870155 h 5390696"/>
              <a:gd name="connsiteX99" fmla="*/ 5796116 w 6356554"/>
              <a:gd name="connsiteY99" fmla="*/ 914400 h 5390696"/>
              <a:gd name="connsiteX100" fmla="*/ 5781367 w 6356554"/>
              <a:gd name="connsiteY100" fmla="*/ 1032387 h 5390696"/>
              <a:gd name="connsiteX101" fmla="*/ 5692877 w 6356554"/>
              <a:gd name="connsiteY101" fmla="*/ 1150374 h 5390696"/>
              <a:gd name="connsiteX102" fmla="*/ 5574890 w 6356554"/>
              <a:gd name="connsiteY102" fmla="*/ 1283110 h 5390696"/>
              <a:gd name="connsiteX103" fmla="*/ 5471651 w 6356554"/>
              <a:gd name="connsiteY103" fmla="*/ 1356852 h 5390696"/>
              <a:gd name="connsiteX104" fmla="*/ 5427406 w 6356554"/>
              <a:gd name="connsiteY104" fmla="*/ 1460090 h 5390696"/>
              <a:gd name="connsiteX105" fmla="*/ 5412658 w 6356554"/>
              <a:gd name="connsiteY105" fmla="*/ 1504336 h 5390696"/>
              <a:gd name="connsiteX106" fmla="*/ 5442154 w 6356554"/>
              <a:gd name="connsiteY106" fmla="*/ 1681316 h 5390696"/>
              <a:gd name="connsiteX107" fmla="*/ 5515896 w 6356554"/>
              <a:gd name="connsiteY107" fmla="*/ 1755058 h 5390696"/>
              <a:gd name="connsiteX108" fmla="*/ 5560141 w 6356554"/>
              <a:gd name="connsiteY108" fmla="*/ 1769807 h 5390696"/>
              <a:gd name="connsiteX109" fmla="*/ 5648632 w 6356554"/>
              <a:gd name="connsiteY109" fmla="*/ 1828800 h 5390696"/>
              <a:gd name="connsiteX110" fmla="*/ 5751871 w 6356554"/>
              <a:gd name="connsiteY110" fmla="*/ 1858297 h 5390696"/>
              <a:gd name="connsiteX111" fmla="*/ 5810864 w 6356554"/>
              <a:gd name="connsiteY111" fmla="*/ 1887794 h 5390696"/>
              <a:gd name="connsiteX112" fmla="*/ 5958348 w 6356554"/>
              <a:gd name="connsiteY112" fmla="*/ 1873045 h 5390696"/>
              <a:gd name="connsiteX113" fmla="*/ 6046838 w 6356554"/>
              <a:gd name="connsiteY113" fmla="*/ 1740310 h 5390696"/>
              <a:gd name="connsiteX114" fmla="*/ 6091083 w 6356554"/>
              <a:gd name="connsiteY114" fmla="*/ 1696065 h 5390696"/>
              <a:gd name="connsiteX115" fmla="*/ 6164825 w 6356554"/>
              <a:gd name="connsiteY115" fmla="*/ 1533832 h 5390696"/>
              <a:gd name="connsiteX116" fmla="*/ 6194322 w 6356554"/>
              <a:gd name="connsiteY116" fmla="*/ 1430594 h 5390696"/>
              <a:gd name="connsiteX117" fmla="*/ 6223819 w 6356554"/>
              <a:gd name="connsiteY117" fmla="*/ 1371600 h 5390696"/>
              <a:gd name="connsiteX118" fmla="*/ 6253316 w 6356554"/>
              <a:gd name="connsiteY118" fmla="*/ 1253613 h 5390696"/>
              <a:gd name="connsiteX119" fmla="*/ 6268064 w 6356554"/>
              <a:gd name="connsiteY119" fmla="*/ 1194619 h 5390696"/>
              <a:gd name="connsiteX120" fmla="*/ 6282812 w 6356554"/>
              <a:gd name="connsiteY120" fmla="*/ 678426 h 5390696"/>
              <a:gd name="connsiteX121" fmla="*/ 6297561 w 6356554"/>
              <a:gd name="connsiteY121" fmla="*/ 619432 h 5390696"/>
              <a:gd name="connsiteX122" fmla="*/ 6356554 w 6356554"/>
              <a:gd name="connsiteY122" fmla="*/ 516194 h 5390696"/>
              <a:gd name="connsiteX0" fmla="*/ 0 w 6356554"/>
              <a:gd name="connsiteY0" fmla="*/ 2949677 h 5390696"/>
              <a:gd name="connsiteX1" fmla="*/ 575187 w 6356554"/>
              <a:gd name="connsiteY1" fmla="*/ 2875936 h 5390696"/>
              <a:gd name="connsiteX2" fmla="*/ 560438 w 6356554"/>
              <a:gd name="connsiteY2" fmla="*/ 2669458 h 5390696"/>
              <a:gd name="connsiteX3" fmla="*/ 530941 w 6356554"/>
              <a:gd name="connsiteY3" fmla="*/ 2595716 h 5390696"/>
              <a:gd name="connsiteX4" fmla="*/ 516193 w 6356554"/>
              <a:gd name="connsiteY4" fmla="*/ 2551471 h 5390696"/>
              <a:gd name="connsiteX5" fmla="*/ 412954 w 6356554"/>
              <a:gd name="connsiteY5" fmla="*/ 2418736 h 5390696"/>
              <a:gd name="connsiteX6" fmla="*/ 294967 w 6356554"/>
              <a:gd name="connsiteY6" fmla="*/ 2344994 h 5390696"/>
              <a:gd name="connsiteX7" fmla="*/ 265471 w 6356554"/>
              <a:gd name="connsiteY7" fmla="*/ 2300748 h 5390696"/>
              <a:gd name="connsiteX8" fmla="*/ 221225 w 6356554"/>
              <a:gd name="connsiteY8" fmla="*/ 2286000 h 5390696"/>
              <a:gd name="connsiteX9" fmla="*/ 176980 w 6356554"/>
              <a:gd name="connsiteY9" fmla="*/ 2256503 h 5390696"/>
              <a:gd name="connsiteX10" fmla="*/ 162232 w 6356554"/>
              <a:gd name="connsiteY10" fmla="*/ 2212258 h 5390696"/>
              <a:gd name="connsiteX11" fmla="*/ 191729 w 6356554"/>
              <a:gd name="connsiteY11" fmla="*/ 2153265 h 5390696"/>
              <a:gd name="connsiteX12" fmla="*/ 339212 w 6356554"/>
              <a:gd name="connsiteY12" fmla="*/ 2079523 h 5390696"/>
              <a:gd name="connsiteX13" fmla="*/ 398206 w 6356554"/>
              <a:gd name="connsiteY13" fmla="*/ 2050026 h 5390696"/>
              <a:gd name="connsiteX14" fmla="*/ 442451 w 6356554"/>
              <a:gd name="connsiteY14" fmla="*/ 2035277 h 5390696"/>
              <a:gd name="connsiteX15" fmla="*/ 560438 w 6356554"/>
              <a:gd name="connsiteY15" fmla="*/ 1991032 h 5390696"/>
              <a:gd name="connsiteX16" fmla="*/ 899651 w 6356554"/>
              <a:gd name="connsiteY16" fmla="*/ 2005781 h 5390696"/>
              <a:gd name="connsiteX17" fmla="*/ 943896 w 6356554"/>
              <a:gd name="connsiteY17" fmla="*/ 2020529 h 5390696"/>
              <a:gd name="connsiteX18" fmla="*/ 1017638 w 6356554"/>
              <a:gd name="connsiteY18" fmla="*/ 2035277 h 5390696"/>
              <a:gd name="connsiteX19" fmla="*/ 1106129 w 6356554"/>
              <a:gd name="connsiteY19" fmla="*/ 2094271 h 5390696"/>
              <a:gd name="connsiteX20" fmla="*/ 1179871 w 6356554"/>
              <a:gd name="connsiteY20" fmla="*/ 2197510 h 5390696"/>
              <a:gd name="connsiteX21" fmla="*/ 1209367 w 6356554"/>
              <a:gd name="connsiteY21" fmla="*/ 2241755 h 5390696"/>
              <a:gd name="connsiteX22" fmla="*/ 1224116 w 6356554"/>
              <a:gd name="connsiteY22" fmla="*/ 2315497 h 5390696"/>
              <a:gd name="connsiteX23" fmla="*/ 1253612 w 6356554"/>
              <a:gd name="connsiteY23" fmla="*/ 2433484 h 5390696"/>
              <a:gd name="connsiteX24" fmla="*/ 1268361 w 6356554"/>
              <a:gd name="connsiteY24" fmla="*/ 2551471 h 5390696"/>
              <a:gd name="connsiteX25" fmla="*/ 1283109 w 6356554"/>
              <a:gd name="connsiteY25" fmla="*/ 2595716 h 5390696"/>
              <a:gd name="connsiteX26" fmla="*/ 1342103 w 6356554"/>
              <a:gd name="connsiteY26" fmla="*/ 2625213 h 5390696"/>
              <a:gd name="connsiteX27" fmla="*/ 1386348 w 6356554"/>
              <a:gd name="connsiteY27" fmla="*/ 2654710 h 5390696"/>
              <a:gd name="connsiteX28" fmla="*/ 1359574 w 6356554"/>
              <a:gd name="connsiteY28" fmla="*/ 2005121 h 5390696"/>
              <a:gd name="connsiteX29" fmla="*/ 1572501 w 6356554"/>
              <a:gd name="connsiteY29" fmla="*/ 5389012 h 5390696"/>
              <a:gd name="connsiteX30" fmla="*/ 1681316 w 6356554"/>
              <a:gd name="connsiteY30" fmla="*/ 2477729 h 5390696"/>
              <a:gd name="connsiteX31" fmla="*/ 1806492 w 6356554"/>
              <a:gd name="connsiteY31" fmla="*/ 3707652 h 5390696"/>
              <a:gd name="connsiteX32" fmla="*/ 1843548 w 6356554"/>
              <a:gd name="connsiteY32" fmla="*/ 2286000 h 5390696"/>
              <a:gd name="connsiteX33" fmla="*/ 1858296 w 6356554"/>
              <a:gd name="connsiteY33" fmla="*/ 2241755 h 5390696"/>
              <a:gd name="connsiteX34" fmla="*/ 1887793 w 6356554"/>
              <a:gd name="connsiteY34" fmla="*/ 2138516 h 5390696"/>
              <a:gd name="connsiteX35" fmla="*/ 1873045 w 6356554"/>
              <a:gd name="connsiteY35" fmla="*/ 1917290 h 5390696"/>
              <a:gd name="connsiteX36" fmla="*/ 1843548 w 6356554"/>
              <a:gd name="connsiteY36" fmla="*/ 1873045 h 5390696"/>
              <a:gd name="connsiteX37" fmla="*/ 1769806 w 6356554"/>
              <a:gd name="connsiteY37" fmla="*/ 1666568 h 5390696"/>
              <a:gd name="connsiteX38" fmla="*/ 2344014 w 6356554"/>
              <a:gd name="connsiteY38" fmla="*/ 3716020 h 5390696"/>
              <a:gd name="connsiteX39" fmla="*/ 1858296 w 6356554"/>
              <a:gd name="connsiteY39" fmla="*/ 1297858 h 5390696"/>
              <a:gd name="connsiteX40" fmla="*/ 1917290 w 6356554"/>
              <a:gd name="connsiteY40" fmla="*/ 1268361 h 5390696"/>
              <a:gd name="connsiteX41" fmla="*/ 1991032 w 6356554"/>
              <a:gd name="connsiteY41" fmla="*/ 1224116 h 5390696"/>
              <a:gd name="connsiteX42" fmla="*/ 2094271 w 6356554"/>
              <a:gd name="connsiteY42" fmla="*/ 1194619 h 5390696"/>
              <a:gd name="connsiteX43" fmla="*/ 2433483 w 6356554"/>
              <a:gd name="connsiteY43" fmla="*/ 1224116 h 5390696"/>
              <a:gd name="connsiteX44" fmla="*/ 2492477 w 6356554"/>
              <a:gd name="connsiteY44" fmla="*/ 1283110 h 5390696"/>
              <a:gd name="connsiteX45" fmla="*/ 2551471 w 6356554"/>
              <a:gd name="connsiteY45" fmla="*/ 1312607 h 5390696"/>
              <a:gd name="connsiteX46" fmla="*/ 2698954 w 6356554"/>
              <a:gd name="connsiteY46" fmla="*/ 1460090 h 5390696"/>
              <a:gd name="connsiteX47" fmla="*/ 2757948 w 6356554"/>
              <a:gd name="connsiteY47" fmla="*/ 1519084 h 5390696"/>
              <a:gd name="connsiteX48" fmla="*/ 2890683 w 6356554"/>
              <a:gd name="connsiteY48" fmla="*/ 1592826 h 5390696"/>
              <a:gd name="connsiteX49" fmla="*/ 2964425 w 6356554"/>
              <a:gd name="connsiteY49" fmla="*/ 1607574 h 5390696"/>
              <a:gd name="connsiteX50" fmla="*/ 3008671 w 6356554"/>
              <a:gd name="connsiteY50" fmla="*/ 1637071 h 5390696"/>
              <a:gd name="connsiteX51" fmla="*/ 3082412 w 6356554"/>
              <a:gd name="connsiteY51" fmla="*/ 1651819 h 5390696"/>
              <a:gd name="connsiteX52" fmla="*/ 3141406 w 6356554"/>
              <a:gd name="connsiteY52" fmla="*/ 1666568 h 5390696"/>
              <a:gd name="connsiteX53" fmla="*/ 3392129 w 6356554"/>
              <a:gd name="connsiteY53" fmla="*/ 1637071 h 5390696"/>
              <a:gd name="connsiteX54" fmla="*/ 3436374 w 6356554"/>
              <a:gd name="connsiteY54" fmla="*/ 1592826 h 5390696"/>
              <a:gd name="connsiteX55" fmla="*/ 3465871 w 6356554"/>
              <a:gd name="connsiteY55" fmla="*/ 1548581 h 5390696"/>
              <a:gd name="connsiteX56" fmla="*/ 3510116 w 6356554"/>
              <a:gd name="connsiteY56" fmla="*/ 1489587 h 5390696"/>
              <a:gd name="connsiteX57" fmla="*/ 3524864 w 6356554"/>
              <a:gd name="connsiteY57" fmla="*/ 1445342 h 5390696"/>
              <a:gd name="connsiteX58" fmla="*/ 3569109 w 6356554"/>
              <a:gd name="connsiteY58" fmla="*/ 1386348 h 5390696"/>
              <a:gd name="connsiteX59" fmla="*/ 3554361 w 6356554"/>
              <a:gd name="connsiteY59" fmla="*/ 1047136 h 5390696"/>
              <a:gd name="connsiteX60" fmla="*/ 3539612 w 6356554"/>
              <a:gd name="connsiteY60" fmla="*/ 1002890 h 5390696"/>
              <a:gd name="connsiteX61" fmla="*/ 3436374 w 6356554"/>
              <a:gd name="connsiteY61" fmla="*/ 855407 h 5390696"/>
              <a:gd name="connsiteX62" fmla="*/ 3377380 w 6356554"/>
              <a:gd name="connsiteY62" fmla="*/ 781665 h 5390696"/>
              <a:gd name="connsiteX63" fmla="*/ 3362632 w 6356554"/>
              <a:gd name="connsiteY63" fmla="*/ 737419 h 5390696"/>
              <a:gd name="connsiteX64" fmla="*/ 3377380 w 6356554"/>
              <a:gd name="connsiteY64" fmla="*/ 516194 h 5390696"/>
              <a:gd name="connsiteX65" fmla="*/ 3392129 w 6356554"/>
              <a:gd name="connsiteY65" fmla="*/ 471948 h 5390696"/>
              <a:gd name="connsiteX66" fmla="*/ 3480619 w 6356554"/>
              <a:gd name="connsiteY66" fmla="*/ 398207 h 5390696"/>
              <a:gd name="connsiteX67" fmla="*/ 3583858 w 6356554"/>
              <a:gd name="connsiteY67" fmla="*/ 324465 h 5390696"/>
              <a:gd name="connsiteX68" fmla="*/ 3628103 w 6356554"/>
              <a:gd name="connsiteY68" fmla="*/ 309716 h 5390696"/>
              <a:gd name="connsiteX69" fmla="*/ 3878825 w 6356554"/>
              <a:gd name="connsiteY69" fmla="*/ 324465 h 5390696"/>
              <a:gd name="connsiteX70" fmla="*/ 3982064 w 6356554"/>
              <a:gd name="connsiteY70" fmla="*/ 398207 h 5390696"/>
              <a:gd name="connsiteX71" fmla="*/ 4129548 w 6356554"/>
              <a:gd name="connsiteY71" fmla="*/ 530942 h 5390696"/>
              <a:gd name="connsiteX72" fmla="*/ 4173793 w 6356554"/>
              <a:gd name="connsiteY72" fmla="*/ 575187 h 5390696"/>
              <a:gd name="connsiteX73" fmla="*/ 4232787 w 6356554"/>
              <a:gd name="connsiteY73" fmla="*/ 663677 h 5390696"/>
              <a:gd name="connsiteX74" fmla="*/ 4262283 w 6356554"/>
              <a:gd name="connsiteY74" fmla="*/ 737419 h 5390696"/>
              <a:gd name="connsiteX75" fmla="*/ 4291780 w 6356554"/>
              <a:gd name="connsiteY75" fmla="*/ 796413 h 5390696"/>
              <a:gd name="connsiteX76" fmla="*/ 4336025 w 6356554"/>
              <a:gd name="connsiteY76" fmla="*/ 899652 h 5390696"/>
              <a:gd name="connsiteX77" fmla="*/ 4380271 w 6356554"/>
              <a:gd name="connsiteY77" fmla="*/ 929148 h 5390696"/>
              <a:gd name="connsiteX78" fmla="*/ 4439264 w 6356554"/>
              <a:gd name="connsiteY78" fmla="*/ 973394 h 5390696"/>
              <a:gd name="connsiteX79" fmla="*/ 4572000 w 6356554"/>
              <a:gd name="connsiteY79" fmla="*/ 988142 h 5390696"/>
              <a:gd name="connsiteX80" fmla="*/ 4866967 w 6356554"/>
              <a:gd name="connsiteY80" fmla="*/ 958645 h 5390696"/>
              <a:gd name="connsiteX81" fmla="*/ 4881716 w 6356554"/>
              <a:gd name="connsiteY81" fmla="*/ 796413 h 5390696"/>
              <a:gd name="connsiteX82" fmla="*/ 4911212 w 6356554"/>
              <a:gd name="connsiteY82" fmla="*/ 678426 h 5390696"/>
              <a:gd name="connsiteX83" fmla="*/ 4925961 w 6356554"/>
              <a:gd name="connsiteY83" fmla="*/ 604684 h 5390696"/>
              <a:gd name="connsiteX84" fmla="*/ 4940709 w 6356554"/>
              <a:gd name="connsiteY84" fmla="*/ 162232 h 5390696"/>
              <a:gd name="connsiteX85" fmla="*/ 4970206 w 6356554"/>
              <a:gd name="connsiteY85" fmla="*/ 117987 h 5390696"/>
              <a:gd name="connsiteX86" fmla="*/ 5088193 w 6356554"/>
              <a:gd name="connsiteY86" fmla="*/ 29497 h 5390696"/>
              <a:gd name="connsiteX87" fmla="*/ 5206180 w 6356554"/>
              <a:gd name="connsiteY87" fmla="*/ 0 h 5390696"/>
              <a:gd name="connsiteX88" fmla="*/ 5353664 w 6356554"/>
              <a:gd name="connsiteY88" fmla="*/ 14748 h 5390696"/>
              <a:gd name="connsiteX89" fmla="*/ 5412658 w 6356554"/>
              <a:gd name="connsiteY89" fmla="*/ 44245 h 5390696"/>
              <a:gd name="connsiteX90" fmla="*/ 5515896 w 6356554"/>
              <a:gd name="connsiteY90" fmla="*/ 117987 h 5390696"/>
              <a:gd name="connsiteX91" fmla="*/ 5545393 w 6356554"/>
              <a:gd name="connsiteY91" fmla="*/ 162232 h 5390696"/>
              <a:gd name="connsiteX92" fmla="*/ 5589638 w 6356554"/>
              <a:gd name="connsiteY92" fmla="*/ 206477 h 5390696"/>
              <a:gd name="connsiteX93" fmla="*/ 5604387 w 6356554"/>
              <a:gd name="connsiteY93" fmla="*/ 265471 h 5390696"/>
              <a:gd name="connsiteX94" fmla="*/ 5663380 w 6356554"/>
              <a:gd name="connsiteY94" fmla="*/ 427703 h 5390696"/>
              <a:gd name="connsiteX95" fmla="*/ 5707625 w 6356554"/>
              <a:gd name="connsiteY95" fmla="*/ 589936 h 5390696"/>
              <a:gd name="connsiteX96" fmla="*/ 5737122 w 6356554"/>
              <a:gd name="connsiteY96" fmla="*/ 678426 h 5390696"/>
              <a:gd name="connsiteX97" fmla="*/ 5781367 w 6356554"/>
              <a:gd name="connsiteY97" fmla="*/ 870155 h 5390696"/>
              <a:gd name="connsiteX98" fmla="*/ 5796116 w 6356554"/>
              <a:gd name="connsiteY98" fmla="*/ 914400 h 5390696"/>
              <a:gd name="connsiteX99" fmla="*/ 5781367 w 6356554"/>
              <a:gd name="connsiteY99" fmla="*/ 1032387 h 5390696"/>
              <a:gd name="connsiteX100" fmla="*/ 5692877 w 6356554"/>
              <a:gd name="connsiteY100" fmla="*/ 1150374 h 5390696"/>
              <a:gd name="connsiteX101" fmla="*/ 5574890 w 6356554"/>
              <a:gd name="connsiteY101" fmla="*/ 1283110 h 5390696"/>
              <a:gd name="connsiteX102" fmla="*/ 5471651 w 6356554"/>
              <a:gd name="connsiteY102" fmla="*/ 1356852 h 5390696"/>
              <a:gd name="connsiteX103" fmla="*/ 5427406 w 6356554"/>
              <a:gd name="connsiteY103" fmla="*/ 1460090 h 5390696"/>
              <a:gd name="connsiteX104" fmla="*/ 5412658 w 6356554"/>
              <a:gd name="connsiteY104" fmla="*/ 1504336 h 5390696"/>
              <a:gd name="connsiteX105" fmla="*/ 5442154 w 6356554"/>
              <a:gd name="connsiteY105" fmla="*/ 1681316 h 5390696"/>
              <a:gd name="connsiteX106" fmla="*/ 5515896 w 6356554"/>
              <a:gd name="connsiteY106" fmla="*/ 1755058 h 5390696"/>
              <a:gd name="connsiteX107" fmla="*/ 5560141 w 6356554"/>
              <a:gd name="connsiteY107" fmla="*/ 1769807 h 5390696"/>
              <a:gd name="connsiteX108" fmla="*/ 5648632 w 6356554"/>
              <a:gd name="connsiteY108" fmla="*/ 1828800 h 5390696"/>
              <a:gd name="connsiteX109" fmla="*/ 5751871 w 6356554"/>
              <a:gd name="connsiteY109" fmla="*/ 1858297 h 5390696"/>
              <a:gd name="connsiteX110" fmla="*/ 5810864 w 6356554"/>
              <a:gd name="connsiteY110" fmla="*/ 1887794 h 5390696"/>
              <a:gd name="connsiteX111" fmla="*/ 5958348 w 6356554"/>
              <a:gd name="connsiteY111" fmla="*/ 1873045 h 5390696"/>
              <a:gd name="connsiteX112" fmla="*/ 6046838 w 6356554"/>
              <a:gd name="connsiteY112" fmla="*/ 1740310 h 5390696"/>
              <a:gd name="connsiteX113" fmla="*/ 6091083 w 6356554"/>
              <a:gd name="connsiteY113" fmla="*/ 1696065 h 5390696"/>
              <a:gd name="connsiteX114" fmla="*/ 6164825 w 6356554"/>
              <a:gd name="connsiteY114" fmla="*/ 1533832 h 5390696"/>
              <a:gd name="connsiteX115" fmla="*/ 6194322 w 6356554"/>
              <a:gd name="connsiteY115" fmla="*/ 1430594 h 5390696"/>
              <a:gd name="connsiteX116" fmla="*/ 6223819 w 6356554"/>
              <a:gd name="connsiteY116" fmla="*/ 1371600 h 5390696"/>
              <a:gd name="connsiteX117" fmla="*/ 6253316 w 6356554"/>
              <a:gd name="connsiteY117" fmla="*/ 1253613 h 5390696"/>
              <a:gd name="connsiteX118" fmla="*/ 6268064 w 6356554"/>
              <a:gd name="connsiteY118" fmla="*/ 1194619 h 5390696"/>
              <a:gd name="connsiteX119" fmla="*/ 6282812 w 6356554"/>
              <a:gd name="connsiteY119" fmla="*/ 678426 h 5390696"/>
              <a:gd name="connsiteX120" fmla="*/ 6297561 w 6356554"/>
              <a:gd name="connsiteY120" fmla="*/ 619432 h 5390696"/>
              <a:gd name="connsiteX121" fmla="*/ 6356554 w 6356554"/>
              <a:gd name="connsiteY121" fmla="*/ 516194 h 5390696"/>
              <a:gd name="connsiteX0" fmla="*/ 0 w 6356554"/>
              <a:gd name="connsiteY0" fmla="*/ 2949677 h 5390696"/>
              <a:gd name="connsiteX1" fmla="*/ 575187 w 6356554"/>
              <a:gd name="connsiteY1" fmla="*/ 2875936 h 5390696"/>
              <a:gd name="connsiteX2" fmla="*/ 560438 w 6356554"/>
              <a:gd name="connsiteY2" fmla="*/ 2669458 h 5390696"/>
              <a:gd name="connsiteX3" fmla="*/ 530941 w 6356554"/>
              <a:gd name="connsiteY3" fmla="*/ 2595716 h 5390696"/>
              <a:gd name="connsiteX4" fmla="*/ 516193 w 6356554"/>
              <a:gd name="connsiteY4" fmla="*/ 2551471 h 5390696"/>
              <a:gd name="connsiteX5" fmla="*/ 412954 w 6356554"/>
              <a:gd name="connsiteY5" fmla="*/ 2418736 h 5390696"/>
              <a:gd name="connsiteX6" fmla="*/ 294967 w 6356554"/>
              <a:gd name="connsiteY6" fmla="*/ 2344994 h 5390696"/>
              <a:gd name="connsiteX7" fmla="*/ 265471 w 6356554"/>
              <a:gd name="connsiteY7" fmla="*/ 2300748 h 5390696"/>
              <a:gd name="connsiteX8" fmla="*/ 221225 w 6356554"/>
              <a:gd name="connsiteY8" fmla="*/ 2286000 h 5390696"/>
              <a:gd name="connsiteX9" fmla="*/ 176980 w 6356554"/>
              <a:gd name="connsiteY9" fmla="*/ 2256503 h 5390696"/>
              <a:gd name="connsiteX10" fmla="*/ 162232 w 6356554"/>
              <a:gd name="connsiteY10" fmla="*/ 2212258 h 5390696"/>
              <a:gd name="connsiteX11" fmla="*/ 191729 w 6356554"/>
              <a:gd name="connsiteY11" fmla="*/ 2153265 h 5390696"/>
              <a:gd name="connsiteX12" fmla="*/ 339212 w 6356554"/>
              <a:gd name="connsiteY12" fmla="*/ 2079523 h 5390696"/>
              <a:gd name="connsiteX13" fmla="*/ 398206 w 6356554"/>
              <a:gd name="connsiteY13" fmla="*/ 2050026 h 5390696"/>
              <a:gd name="connsiteX14" fmla="*/ 442451 w 6356554"/>
              <a:gd name="connsiteY14" fmla="*/ 2035277 h 5390696"/>
              <a:gd name="connsiteX15" fmla="*/ 560438 w 6356554"/>
              <a:gd name="connsiteY15" fmla="*/ 1991032 h 5390696"/>
              <a:gd name="connsiteX16" fmla="*/ 899651 w 6356554"/>
              <a:gd name="connsiteY16" fmla="*/ 2005781 h 5390696"/>
              <a:gd name="connsiteX17" fmla="*/ 943896 w 6356554"/>
              <a:gd name="connsiteY17" fmla="*/ 2020529 h 5390696"/>
              <a:gd name="connsiteX18" fmla="*/ 1017638 w 6356554"/>
              <a:gd name="connsiteY18" fmla="*/ 2035277 h 5390696"/>
              <a:gd name="connsiteX19" fmla="*/ 1106129 w 6356554"/>
              <a:gd name="connsiteY19" fmla="*/ 2094271 h 5390696"/>
              <a:gd name="connsiteX20" fmla="*/ 1179871 w 6356554"/>
              <a:gd name="connsiteY20" fmla="*/ 2197510 h 5390696"/>
              <a:gd name="connsiteX21" fmla="*/ 1209367 w 6356554"/>
              <a:gd name="connsiteY21" fmla="*/ 2241755 h 5390696"/>
              <a:gd name="connsiteX22" fmla="*/ 1224116 w 6356554"/>
              <a:gd name="connsiteY22" fmla="*/ 2315497 h 5390696"/>
              <a:gd name="connsiteX23" fmla="*/ 1253612 w 6356554"/>
              <a:gd name="connsiteY23" fmla="*/ 2433484 h 5390696"/>
              <a:gd name="connsiteX24" fmla="*/ 1268361 w 6356554"/>
              <a:gd name="connsiteY24" fmla="*/ 2551471 h 5390696"/>
              <a:gd name="connsiteX25" fmla="*/ 1283109 w 6356554"/>
              <a:gd name="connsiteY25" fmla="*/ 2595716 h 5390696"/>
              <a:gd name="connsiteX26" fmla="*/ 1342103 w 6356554"/>
              <a:gd name="connsiteY26" fmla="*/ 2625213 h 5390696"/>
              <a:gd name="connsiteX27" fmla="*/ 1386348 w 6356554"/>
              <a:gd name="connsiteY27" fmla="*/ 2654710 h 5390696"/>
              <a:gd name="connsiteX28" fmla="*/ 1359574 w 6356554"/>
              <a:gd name="connsiteY28" fmla="*/ 2005121 h 5390696"/>
              <a:gd name="connsiteX29" fmla="*/ 1572501 w 6356554"/>
              <a:gd name="connsiteY29" fmla="*/ 5389012 h 5390696"/>
              <a:gd name="connsiteX30" fmla="*/ 1681316 w 6356554"/>
              <a:gd name="connsiteY30" fmla="*/ 2477729 h 5390696"/>
              <a:gd name="connsiteX31" fmla="*/ 1806492 w 6356554"/>
              <a:gd name="connsiteY31" fmla="*/ 3707652 h 5390696"/>
              <a:gd name="connsiteX32" fmla="*/ 1843548 w 6356554"/>
              <a:gd name="connsiteY32" fmla="*/ 2286000 h 5390696"/>
              <a:gd name="connsiteX33" fmla="*/ 1858296 w 6356554"/>
              <a:gd name="connsiteY33" fmla="*/ 2241755 h 5390696"/>
              <a:gd name="connsiteX34" fmla="*/ 1887793 w 6356554"/>
              <a:gd name="connsiteY34" fmla="*/ 2138516 h 5390696"/>
              <a:gd name="connsiteX35" fmla="*/ 1873045 w 6356554"/>
              <a:gd name="connsiteY35" fmla="*/ 1917290 h 5390696"/>
              <a:gd name="connsiteX36" fmla="*/ 1769806 w 6356554"/>
              <a:gd name="connsiteY36" fmla="*/ 1666568 h 5390696"/>
              <a:gd name="connsiteX37" fmla="*/ 2344014 w 6356554"/>
              <a:gd name="connsiteY37" fmla="*/ 3716020 h 5390696"/>
              <a:gd name="connsiteX38" fmla="*/ 1858296 w 6356554"/>
              <a:gd name="connsiteY38" fmla="*/ 1297858 h 5390696"/>
              <a:gd name="connsiteX39" fmla="*/ 1917290 w 6356554"/>
              <a:gd name="connsiteY39" fmla="*/ 1268361 h 5390696"/>
              <a:gd name="connsiteX40" fmla="*/ 1991032 w 6356554"/>
              <a:gd name="connsiteY40" fmla="*/ 1224116 h 5390696"/>
              <a:gd name="connsiteX41" fmla="*/ 2094271 w 6356554"/>
              <a:gd name="connsiteY41" fmla="*/ 1194619 h 5390696"/>
              <a:gd name="connsiteX42" fmla="*/ 2433483 w 6356554"/>
              <a:gd name="connsiteY42" fmla="*/ 1224116 h 5390696"/>
              <a:gd name="connsiteX43" fmla="*/ 2492477 w 6356554"/>
              <a:gd name="connsiteY43" fmla="*/ 1283110 h 5390696"/>
              <a:gd name="connsiteX44" fmla="*/ 2551471 w 6356554"/>
              <a:gd name="connsiteY44" fmla="*/ 1312607 h 5390696"/>
              <a:gd name="connsiteX45" fmla="*/ 2698954 w 6356554"/>
              <a:gd name="connsiteY45" fmla="*/ 1460090 h 5390696"/>
              <a:gd name="connsiteX46" fmla="*/ 2757948 w 6356554"/>
              <a:gd name="connsiteY46" fmla="*/ 1519084 h 5390696"/>
              <a:gd name="connsiteX47" fmla="*/ 2890683 w 6356554"/>
              <a:gd name="connsiteY47" fmla="*/ 1592826 h 5390696"/>
              <a:gd name="connsiteX48" fmla="*/ 2964425 w 6356554"/>
              <a:gd name="connsiteY48" fmla="*/ 1607574 h 5390696"/>
              <a:gd name="connsiteX49" fmla="*/ 3008671 w 6356554"/>
              <a:gd name="connsiteY49" fmla="*/ 1637071 h 5390696"/>
              <a:gd name="connsiteX50" fmla="*/ 3082412 w 6356554"/>
              <a:gd name="connsiteY50" fmla="*/ 1651819 h 5390696"/>
              <a:gd name="connsiteX51" fmla="*/ 3141406 w 6356554"/>
              <a:gd name="connsiteY51" fmla="*/ 1666568 h 5390696"/>
              <a:gd name="connsiteX52" fmla="*/ 3392129 w 6356554"/>
              <a:gd name="connsiteY52" fmla="*/ 1637071 h 5390696"/>
              <a:gd name="connsiteX53" fmla="*/ 3436374 w 6356554"/>
              <a:gd name="connsiteY53" fmla="*/ 1592826 h 5390696"/>
              <a:gd name="connsiteX54" fmla="*/ 3465871 w 6356554"/>
              <a:gd name="connsiteY54" fmla="*/ 1548581 h 5390696"/>
              <a:gd name="connsiteX55" fmla="*/ 3510116 w 6356554"/>
              <a:gd name="connsiteY55" fmla="*/ 1489587 h 5390696"/>
              <a:gd name="connsiteX56" fmla="*/ 3524864 w 6356554"/>
              <a:gd name="connsiteY56" fmla="*/ 1445342 h 5390696"/>
              <a:gd name="connsiteX57" fmla="*/ 3569109 w 6356554"/>
              <a:gd name="connsiteY57" fmla="*/ 1386348 h 5390696"/>
              <a:gd name="connsiteX58" fmla="*/ 3554361 w 6356554"/>
              <a:gd name="connsiteY58" fmla="*/ 1047136 h 5390696"/>
              <a:gd name="connsiteX59" fmla="*/ 3539612 w 6356554"/>
              <a:gd name="connsiteY59" fmla="*/ 1002890 h 5390696"/>
              <a:gd name="connsiteX60" fmla="*/ 3436374 w 6356554"/>
              <a:gd name="connsiteY60" fmla="*/ 855407 h 5390696"/>
              <a:gd name="connsiteX61" fmla="*/ 3377380 w 6356554"/>
              <a:gd name="connsiteY61" fmla="*/ 781665 h 5390696"/>
              <a:gd name="connsiteX62" fmla="*/ 3362632 w 6356554"/>
              <a:gd name="connsiteY62" fmla="*/ 737419 h 5390696"/>
              <a:gd name="connsiteX63" fmla="*/ 3377380 w 6356554"/>
              <a:gd name="connsiteY63" fmla="*/ 516194 h 5390696"/>
              <a:gd name="connsiteX64" fmla="*/ 3392129 w 6356554"/>
              <a:gd name="connsiteY64" fmla="*/ 471948 h 5390696"/>
              <a:gd name="connsiteX65" fmla="*/ 3480619 w 6356554"/>
              <a:gd name="connsiteY65" fmla="*/ 398207 h 5390696"/>
              <a:gd name="connsiteX66" fmla="*/ 3583858 w 6356554"/>
              <a:gd name="connsiteY66" fmla="*/ 324465 h 5390696"/>
              <a:gd name="connsiteX67" fmla="*/ 3628103 w 6356554"/>
              <a:gd name="connsiteY67" fmla="*/ 309716 h 5390696"/>
              <a:gd name="connsiteX68" fmla="*/ 3878825 w 6356554"/>
              <a:gd name="connsiteY68" fmla="*/ 324465 h 5390696"/>
              <a:gd name="connsiteX69" fmla="*/ 3982064 w 6356554"/>
              <a:gd name="connsiteY69" fmla="*/ 398207 h 5390696"/>
              <a:gd name="connsiteX70" fmla="*/ 4129548 w 6356554"/>
              <a:gd name="connsiteY70" fmla="*/ 530942 h 5390696"/>
              <a:gd name="connsiteX71" fmla="*/ 4173793 w 6356554"/>
              <a:gd name="connsiteY71" fmla="*/ 575187 h 5390696"/>
              <a:gd name="connsiteX72" fmla="*/ 4232787 w 6356554"/>
              <a:gd name="connsiteY72" fmla="*/ 663677 h 5390696"/>
              <a:gd name="connsiteX73" fmla="*/ 4262283 w 6356554"/>
              <a:gd name="connsiteY73" fmla="*/ 737419 h 5390696"/>
              <a:gd name="connsiteX74" fmla="*/ 4291780 w 6356554"/>
              <a:gd name="connsiteY74" fmla="*/ 796413 h 5390696"/>
              <a:gd name="connsiteX75" fmla="*/ 4336025 w 6356554"/>
              <a:gd name="connsiteY75" fmla="*/ 899652 h 5390696"/>
              <a:gd name="connsiteX76" fmla="*/ 4380271 w 6356554"/>
              <a:gd name="connsiteY76" fmla="*/ 929148 h 5390696"/>
              <a:gd name="connsiteX77" fmla="*/ 4439264 w 6356554"/>
              <a:gd name="connsiteY77" fmla="*/ 973394 h 5390696"/>
              <a:gd name="connsiteX78" fmla="*/ 4572000 w 6356554"/>
              <a:gd name="connsiteY78" fmla="*/ 988142 h 5390696"/>
              <a:gd name="connsiteX79" fmla="*/ 4866967 w 6356554"/>
              <a:gd name="connsiteY79" fmla="*/ 958645 h 5390696"/>
              <a:gd name="connsiteX80" fmla="*/ 4881716 w 6356554"/>
              <a:gd name="connsiteY80" fmla="*/ 796413 h 5390696"/>
              <a:gd name="connsiteX81" fmla="*/ 4911212 w 6356554"/>
              <a:gd name="connsiteY81" fmla="*/ 678426 h 5390696"/>
              <a:gd name="connsiteX82" fmla="*/ 4925961 w 6356554"/>
              <a:gd name="connsiteY82" fmla="*/ 604684 h 5390696"/>
              <a:gd name="connsiteX83" fmla="*/ 4940709 w 6356554"/>
              <a:gd name="connsiteY83" fmla="*/ 162232 h 5390696"/>
              <a:gd name="connsiteX84" fmla="*/ 4970206 w 6356554"/>
              <a:gd name="connsiteY84" fmla="*/ 117987 h 5390696"/>
              <a:gd name="connsiteX85" fmla="*/ 5088193 w 6356554"/>
              <a:gd name="connsiteY85" fmla="*/ 29497 h 5390696"/>
              <a:gd name="connsiteX86" fmla="*/ 5206180 w 6356554"/>
              <a:gd name="connsiteY86" fmla="*/ 0 h 5390696"/>
              <a:gd name="connsiteX87" fmla="*/ 5353664 w 6356554"/>
              <a:gd name="connsiteY87" fmla="*/ 14748 h 5390696"/>
              <a:gd name="connsiteX88" fmla="*/ 5412658 w 6356554"/>
              <a:gd name="connsiteY88" fmla="*/ 44245 h 5390696"/>
              <a:gd name="connsiteX89" fmla="*/ 5515896 w 6356554"/>
              <a:gd name="connsiteY89" fmla="*/ 117987 h 5390696"/>
              <a:gd name="connsiteX90" fmla="*/ 5545393 w 6356554"/>
              <a:gd name="connsiteY90" fmla="*/ 162232 h 5390696"/>
              <a:gd name="connsiteX91" fmla="*/ 5589638 w 6356554"/>
              <a:gd name="connsiteY91" fmla="*/ 206477 h 5390696"/>
              <a:gd name="connsiteX92" fmla="*/ 5604387 w 6356554"/>
              <a:gd name="connsiteY92" fmla="*/ 265471 h 5390696"/>
              <a:gd name="connsiteX93" fmla="*/ 5663380 w 6356554"/>
              <a:gd name="connsiteY93" fmla="*/ 427703 h 5390696"/>
              <a:gd name="connsiteX94" fmla="*/ 5707625 w 6356554"/>
              <a:gd name="connsiteY94" fmla="*/ 589936 h 5390696"/>
              <a:gd name="connsiteX95" fmla="*/ 5737122 w 6356554"/>
              <a:gd name="connsiteY95" fmla="*/ 678426 h 5390696"/>
              <a:gd name="connsiteX96" fmla="*/ 5781367 w 6356554"/>
              <a:gd name="connsiteY96" fmla="*/ 870155 h 5390696"/>
              <a:gd name="connsiteX97" fmla="*/ 5796116 w 6356554"/>
              <a:gd name="connsiteY97" fmla="*/ 914400 h 5390696"/>
              <a:gd name="connsiteX98" fmla="*/ 5781367 w 6356554"/>
              <a:gd name="connsiteY98" fmla="*/ 1032387 h 5390696"/>
              <a:gd name="connsiteX99" fmla="*/ 5692877 w 6356554"/>
              <a:gd name="connsiteY99" fmla="*/ 1150374 h 5390696"/>
              <a:gd name="connsiteX100" fmla="*/ 5574890 w 6356554"/>
              <a:gd name="connsiteY100" fmla="*/ 1283110 h 5390696"/>
              <a:gd name="connsiteX101" fmla="*/ 5471651 w 6356554"/>
              <a:gd name="connsiteY101" fmla="*/ 1356852 h 5390696"/>
              <a:gd name="connsiteX102" fmla="*/ 5427406 w 6356554"/>
              <a:gd name="connsiteY102" fmla="*/ 1460090 h 5390696"/>
              <a:gd name="connsiteX103" fmla="*/ 5412658 w 6356554"/>
              <a:gd name="connsiteY103" fmla="*/ 1504336 h 5390696"/>
              <a:gd name="connsiteX104" fmla="*/ 5442154 w 6356554"/>
              <a:gd name="connsiteY104" fmla="*/ 1681316 h 5390696"/>
              <a:gd name="connsiteX105" fmla="*/ 5515896 w 6356554"/>
              <a:gd name="connsiteY105" fmla="*/ 1755058 h 5390696"/>
              <a:gd name="connsiteX106" fmla="*/ 5560141 w 6356554"/>
              <a:gd name="connsiteY106" fmla="*/ 1769807 h 5390696"/>
              <a:gd name="connsiteX107" fmla="*/ 5648632 w 6356554"/>
              <a:gd name="connsiteY107" fmla="*/ 1828800 h 5390696"/>
              <a:gd name="connsiteX108" fmla="*/ 5751871 w 6356554"/>
              <a:gd name="connsiteY108" fmla="*/ 1858297 h 5390696"/>
              <a:gd name="connsiteX109" fmla="*/ 5810864 w 6356554"/>
              <a:gd name="connsiteY109" fmla="*/ 1887794 h 5390696"/>
              <a:gd name="connsiteX110" fmla="*/ 5958348 w 6356554"/>
              <a:gd name="connsiteY110" fmla="*/ 1873045 h 5390696"/>
              <a:gd name="connsiteX111" fmla="*/ 6046838 w 6356554"/>
              <a:gd name="connsiteY111" fmla="*/ 1740310 h 5390696"/>
              <a:gd name="connsiteX112" fmla="*/ 6091083 w 6356554"/>
              <a:gd name="connsiteY112" fmla="*/ 1696065 h 5390696"/>
              <a:gd name="connsiteX113" fmla="*/ 6164825 w 6356554"/>
              <a:gd name="connsiteY113" fmla="*/ 1533832 h 5390696"/>
              <a:gd name="connsiteX114" fmla="*/ 6194322 w 6356554"/>
              <a:gd name="connsiteY114" fmla="*/ 1430594 h 5390696"/>
              <a:gd name="connsiteX115" fmla="*/ 6223819 w 6356554"/>
              <a:gd name="connsiteY115" fmla="*/ 1371600 h 5390696"/>
              <a:gd name="connsiteX116" fmla="*/ 6253316 w 6356554"/>
              <a:gd name="connsiteY116" fmla="*/ 1253613 h 5390696"/>
              <a:gd name="connsiteX117" fmla="*/ 6268064 w 6356554"/>
              <a:gd name="connsiteY117" fmla="*/ 1194619 h 5390696"/>
              <a:gd name="connsiteX118" fmla="*/ 6282812 w 6356554"/>
              <a:gd name="connsiteY118" fmla="*/ 678426 h 5390696"/>
              <a:gd name="connsiteX119" fmla="*/ 6297561 w 6356554"/>
              <a:gd name="connsiteY119" fmla="*/ 619432 h 5390696"/>
              <a:gd name="connsiteX120" fmla="*/ 6356554 w 6356554"/>
              <a:gd name="connsiteY120" fmla="*/ 516194 h 5390696"/>
              <a:gd name="connsiteX0" fmla="*/ 0 w 6356554"/>
              <a:gd name="connsiteY0" fmla="*/ 2949677 h 5390696"/>
              <a:gd name="connsiteX1" fmla="*/ 575187 w 6356554"/>
              <a:gd name="connsiteY1" fmla="*/ 2875936 h 5390696"/>
              <a:gd name="connsiteX2" fmla="*/ 560438 w 6356554"/>
              <a:gd name="connsiteY2" fmla="*/ 2669458 h 5390696"/>
              <a:gd name="connsiteX3" fmla="*/ 530941 w 6356554"/>
              <a:gd name="connsiteY3" fmla="*/ 2595716 h 5390696"/>
              <a:gd name="connsiteX4" fmla="*/ 516193 w 6356554"/>
              <a:gd name="connsiteY4" fmla="*/ 2551471 h 5390696"/>
              <a:gd name="connsiteX5" fmla="*/ 412954 w 6356554"/>
              <a:gd name="connsiteY5" fmla="*/ 2418736 h 5390696"/>
              <a:gd name="connsiteX6" fmla="*/ 294967 w 6356554"/>
              <a:gd name="connsiteY6" fmla="*/ 2344994 h 5390696"/>
              <a:gd name="connsiteX7" fmla="*/ 265471 w 6356554"/>
              <a:gd name="connsiteY7" fmla="*/ 2300748 h 5390696"/>
              <a:gd name="connsiteX8" fmla="*/ 221225 w 6356554"/>
              <a:gd name="connsiteY8" fmla="*/ 2286000 h 5390696"/>
              <a:gd name="connsiteX9" fmla="*/ 176980 w 6356554"/>
              <a:gd name="connsiteY9" fmla="*/ 2256503 h 5390696"/>
              <a:gd name="connsiteX10" fmla="*/ 162232 w 6356554"/>
              <a:gd name="connsiteY10" fmla="*/ 2212258 h 5390696"/>
              <a:gd name="connsiteX11" fmla="*/ 191729 w 6356554"/>
              <a:gd name="connsiteY11" fmla="*/ 2153265 h 5390696"/>
              <a:gd name="connsiteX12" fmla="*/ 339212 w 6356554"/>
              <a:gd name="connsiteY12" fmla="*/ 2079523 h 5390696"/>
              <a:gd name="connsiteX13" fmla="*/ 398206 w 6356554"/>
              <a:gd name="connsiteY13" fmla="*/ 2050026 h 5390696"/>
              <a:gd name="connsiteX14" fmla="*/ 442451 w 6356554"/>
              <a:gd name="connsiteY14" fmla="*/ 2035277 h 5390696"/>
              <a:gd name="connsiteX15" fmla="*/ 560438 w 6356554"/>
              <a:gd name="connsiteY15" fmla="*/ 1991032 h 5390696"/>
              <a:gd name="connsiteX16" fmla="*/ 899651 w 6356554"/>
              <a:gd name="connsiteY16" fmla="*/ 2005781 h 5390696"/>
              <a:gd name="connsiteX17" fmla="*/ 943896 w 6356554"/>
              <a:gd name="connsiteY17" fmla="*/ 2020529 h 5390696"/>
              <a:gd name="connsiteX18" fmla="*/ 1017638 w 6356554"/>
              <a:gd name="connsiteY18" fmla="*/ 2035277 h 5390696"/>
              <a:gd name="connsiteX19" fmla="*/ 1106129 w 6356554"/>
              <a:gd name="connsiteY19" fmla="*/ 2094271 h 5390696"/>
              <a:gd name="connsiteX20" fmla="*/ 1179871 w 6356554"/>
              <a:gd name="connsiteY20" fmla="*/ 2197510 h 5390696"/>
              <a:gd name="connsiteX21" fmla="*/ 1209367 w 6356554"/>
              <a:gd name="connsiteY21" fmla="*/ 2241755 h 5390696"/>
              <a:gd name="connsiteX22" fmla="*/ 1224116 w 6356554"/>
              <a:gd name="connsiteY22" fmla="*/ 2315497 h 5390696"/>
              <a:gd name="connsiteX23" fmla="*/ 1253612 w 6356554"/>
              <a:gd name="connsiteY23" fmla="*/ 2433484 h 5390696"/>
              <a:gd name="connsiteX24" fmla="*/ 1268361 w 6356554"/>
              <a:gd name="connsiteY24" fmla="*/ 2551471 h 5390696"/>
              <a:gd name="connsiteX25" fmla="*/ 1283109 w 6356554"/>
              <a:gd name="connsiteY25" fmla="*/ 2595716 h 5390696"/>
              <a:gd name="connsiteX26" fmla="*/ 1342103 w 6356554"/>
              <a:gd name="connsiteY26" fmla="*/ 2625213 h 5390696"/>
              <a:gd name="connsiteX27" fmla="*/ 1386348 w 6356554"/>
              <a:gd name="connsiteY27" fmla="*/ 2654710 h 5390696"/>
              <a:gd name="connsiteX28" fmla="*/ 1359574 w 6356554"/>
              <a:gd name="connsiteY28" fmla="*/ 2005121 h 5390696"/>
              <a:gd name="connsiteX29" fmla="*/ 1572501 w 6356554"/>
              <a:gd name="connsiteY29" fmla="*/ 5389012 h 5390696"/>
              <a:gd name="connsiteX30" fmla="*/ 1681316 w 6356554"/>
              <a:gd name="connsiteY30" fmla="*/ 2477729 h 5390696"/>
              <a:gd name="connsiteX31" fmla="*/ 1806492 w 6356554"/>
              <a:gd name="connsiteY31" fmla="*/ 3707652 h 5390696"/>
              <a:gd name="connsiteX32" fmla="*/ 1843548 w 6356554"/>
              <a:gd name="connsiteY32" fmla="*/ 2286000 h 5390696"/>
              <a:gd name="connsiteX33" fmla="*/ 1858296 w 6356554"/>
              <a:gd name="connsiteY33" fmla="*/ 2241755 h 5390696"/>
              <a:gd name="connsiteX34" fmla="*/ 1887793 w 6356554"/>
              <a:gd name="connsiteY34" fmla="*/ 2138516 h 5390696"/>
              <a:gd name="connsiteX35" fmla="*/ 1873045 w 6356554"/>
              <a:gd name="connsiteY35" fmla="*/ 1917290 h 5390696"/>
              <a:gd name="connsiteX36" fmla="*/ 2344014 w 6356554"/>
              <a:gd name="connsiteY36" fmla="*/ 3716020 h 5390696"/>
              <a:gd name="connsiteX37" fmla="*/ 1858296 w 6356554"/>
              <a:gd name="connsiteY37" fmla="*/ 1297858 h 5390696"/>
              <a:gd name="connsiteX38" fmla="*/ 1917290 w 6356554"/>
              <a:gd name="connsiteY38" fmla="*/ 1268361 h 5390696"/>
              <a:gd name="connsiteX39" fmla="*/ 1991032 w 6356554"/>
              <a:gd name="connsiteY39" fmla="*/ 1224116 h 5390696"/>
              <a:gd name="connsiteX40" fmla="*/ 2094271 w 6356554"/>
              <a:gd name="connsiteY40" fmla="*/ 1194619 h 5390696"/>
              <a:gd name="connsiteX41" fmla="*/ 2433483 w 6356554"/>
              <a:gd name="connsiteY41" fmla="*/ 1224116 h 5390696"/>
              <a:gd name="connsiteX42" fmla="*/ 2492477 w 6356554"/>
              <a:gd name="connsiteY42" fmla="*/ 1283110 h 5390696"/>
              <a:gd name="connsiteX43" fmla="*/ 2551471 w 6356554"/>
              <a:gd name="connsiteY43" fmla="*/ 1312607 h 5390696"/>
              <a:gd name="connsiteX44" fmla="*/ 2698954 w 6356554"/>
              <a:gd name="connsiteY44" fmla="*/ 1460090 h 5390696"/>
              <a:gd name="connsiteX45" fmla="*/ 2757948 w 6356554"/>
              <a:gd name="connsiteY45" fmla="*/ 1519084 h 5390696"/>
              <a:gd name="connsiteX46" fmla="*/ 2890683 w 6356554"/>
              <a:gd name="connsiteY46" fmla="*/ 1592826 h 5390696"/>
              <a:gd name="connsiteX47" fmla="*/ 2964425 w 6356554"/>
              <a:gd name="connsiteY47" fmla="*/ 1607574 h 5390696"/>
              <a:gd name="connsiteX48" fmla="*/ 3008671 w 6356554"/>
              <a:gd name="connsiteY48" fmla="*/ 1637071 h 5390696"/>
              <a:gd name="connsiteX49" fmla="*/ 3082412 w 6356554"/>
              <a:gd name="connsiteY49" fmla="*/ 1651819 h 5390696"/>
              <a:gd name="connsiteX50" fmla="*/ 3141406 w 6356554"/>
              <a:gd name="connsiteY50" fmla="*/ 1666568 h 5390696"/>
              <a:gd name="connsiteX51" fmla="*/ 3392129 w 6356554"/>
              <a:gd name="connsiteY51" fmla="*/ 1637071 h 5390696"/>
              <a:gd name="connsiteX52" fmla="*/ 3436374 w 6356554"/>
              <a:gd name="connsiteY52" fmla="*/ 1592826 h 5390696"/>
              <a:gd name="connsiteX53" fmla="*/ 3465871 w 6356554"/>
              <a:gd name="connsiteY53" fmla="*/ 1548581 h 5390696"/>
              <a:gd name="connsiteX54" fmla="*/ 3510116 w 6356554"/>
              <a:gd name="connsiteY54" fmla="*/ 1489587 h 5390696"/>
              <a:gd name="connsiteX55" fmla="*/ 3524864 w 6356554"/>
              <a:gd name="connsiteY55" fmla="*/ 1445342 h 5390696"/>
              <a:gd name="connsiteX56" fmla="*/ 3569109 w 6356554"/>
              <a:gd name="connsiteY56" fmla="*/ 1386348 h 5390696"/>
              <a:gd name="connsiteX57" fmla="*/ 3554361 w 6356554"/>
              <a:gd name="connsiteY57" fmla="*/ 1047136 h 5390696"/>
              <a:gd name="connsiteX58" fmla="*/ 3539612 w 6356554"/>
              <a:gd name="connsiteY58" fmla="*/ 1002890 h 5390696"/>
              <a:gd name="connsiteX59" fmla="*/ 3436374 w 6356554"/>
              <a:gd name="connsiteY59" fmla="*/ 855407 h 5390696"/>
              <a:gd name="connsiteX60" fmla="*/ 3377380 w 6356554"/>
              <a:gd name="connsiteY60" fmla="*/ 781665 h 5390696"/>
              <a:gd name="connsiteX61" fmla="*/ 3362632 w 6356554"/>
              <a:gd name="connsiteY61" fmla="*/ 737419 h 5390696"/>
              <a:gd name="connsiteX62" fmla="*/ 3377380 w 6356554"/>
              <a:gd name="connsiteY62" fmla="*/ 516194 h 5390696"/>
              <a:gd name="connsiteX63" fmla="*/ 3392129 w 6356554"/>
              <a:gd name="connsiteY63" fmla="*/ 471948 h 5390696"/>
              <a:gd name="connsiteX64" fmla="*/ 3480619 w 6356554"/>
              <a:gd name="connsiteY64" fmla="*/ 398207 h 5390696"/>
              <a:gd name="connsiteX65" fmla="*/ 3583858 w 6356554"/>
              <a:gd name="connsiteY65" fmla="*/ 324465 h 5390696"/>
              <a:gd name="connsiteX66" fmla="*/ 3628103 w 6356554"/>
              <a:gd name="connsiteY66" fmla="*/ 309716 h 5390696"/>
              <a:gd name="connsiteX67" fmla="*/ 3878825 w 6356554"/>
              <a:gd name="connsiteY67" fmla="*/ 324465 h 5390696"/>
              <a:gd name="connsiteX68" fmla="*/ 3982064 w 6356554"/>
              <a:gd name="connsiteY68" fmla="*/ 398207 h 5390696"/>
              <a:gd name="connsiteX69" fmla="*/ 4129548 w 6356554"/>
              <a:gd name="connsiteY69" fmla="*/ 530942 h 5390696"/>
              <a:gd name="connsiteX70" fmla="*/ 4173793 w 6356554"/>
              <a:gd name="connsiteY70" fmla="*/ 575187 h 5390696"/>
              <a:gd name="connsiteX71" fmla="*/ 4232787 w 6356554"/>
              <a:gd name="connsiteY71" fmla="*/ 663677 h 5390696"/>
              <a:gd name="connsiteX72" fmla="*/ 4262283 w 6356554"/>
              <a:gd name="connsiteY72" fmla="*/ 737419 h 5390696"/>
              <a:gd name="connsiteX73" fmla="*/ 4291780 w 6356554"/>
              <a:gd name="connsiteY73" fmla="*/ 796413 h 5390696"/>
              <a:gd name="connsiteX74" fmla="*/ 4336025 w 6356554"/>
              <a:gd name="connsiteY74" fmla="*/ 899652 h 5390696"/>
              <a:gd name="connsiteX75" fmla="*/ 4380271 w 6356554"/>
              <a:gd name="connsiteY75" fmla="*/ 929148 h 5390696"/>
              <a:gd name="connsiteX76" fmla="*/ 4439264 w 6356554"/>
              <a:gd name="connsiteY76" fmla="*/ 973394 h 5390696"/>
              <a:gd name="connsiteX77" fmla="*/ 4572000 w 6356554"/>
              <a:gd name="connsiteY77" fmla="*/ 988142 h 5390696"/>
              <a:gd name="connsiteX78" fmla="*/ 4866967 w 6356554"/>
              <a:gd name="connsiteY78" fmla="*/ 958645 h 5390696"/>
              <a:gd name="connsiteX79" fmla="*/ 4881716 w 6356554"/>
              <a:gd name="connsiteY79" fmla="*/ 796413 h 5390696"/>
              <a:gd name="connsiteX80" fmla="*/ 4911212 w 6356554"/>
              <a:gd name="connsiteY80" fmla="*/ 678426 h 5390696"/>
              <a:gd name="connsiteX81" fmla="*/ 4925961 w 6356554"/>
              <a:gd name="connsiteY81" fmla="*/ 604684 h 5390696"/>
              <a:gd name="connsiteX82" fmla="*/ 4940709 w 6356554"/>
              <a:gd name="connsiteY82" fmla="*/ 162232 h 5390696"/>
              <a:gd name="connsiteX83" fmla="*/ 4970206 w 6356554"/>
              <a:gd name="connsiteY83" fmla="*/ 117987 h 5390696"/>
              <a:gd name="connsiteX84" fmla="*/ 5088193 w 6356554"/>
              <a:gd name="connsiteY84" fmla="*/ 29497 h 5390696"/>
              <a:gd name="connsiteX85" fmla="*/ 5206180 w 6356554"/>
              <a:gd name="connsiteY85" fmla="*/ 0 h 5390696"/>
              <a:gd name="connsiteX86" fmla="*/ 5353664 w 6356554"/>
              <a:gd name="connsiteY86" fmla="*/ 14748 h 5390696"/>
              <a:gd name="connsiteX87" fmla="*/ 5412658 w 6356554"/>
              <a:gd name="connsiteY87" fmla="*/ 44245 h 5390696"/>
              <a:gd name="connsiteX88" fmla="*/ 5515896 w 6356554"/>
              <a:gd name="connsiteY88" fmla="*/ 117987 h 5390696"/>
              <a:gd name="connsiteX89" fmla="*/ 5545393 w 6356554"/>
              <a:gd name="connsiteY89" fmla="*/ 162232 h 5390696"/>
              <a:gd name="connsiteX90" fmla="*/ 5589638 w 6356554"/>
              <a:gd name="connsiteY90" fmla="*/ 206477 h 5390696"/>
              <a:gd name="connsiteX91" fmla="*/ 5604387 w 6356554"/>
              <a:gd name="connsiteY91" fmla="*/ 265471 h 5390696"/>
              <a:gd name="connsiteX92" fmla="*/ 5663380 w 6356554"/>
              <a:gd name="connsiteY92" fmla="*/ 427703 h 5390696"/>
              <a:gd name="connsiteX93" fmla="*/ 5707625 w 6356554"/>
              <a:gd name="connsiteY93" fmla="*/ 589936 h 5390696"/>
              <a:gd name="connsiteX94" fmla="*/ 5737122 w 6356554"/>
              <a:gd name="connsiteY94" fmla="*/ 678426 h 5390696"/>
              <a:gd name="connsiteX95" fmla="*/ 5781367 w 6356554"/>
              <a:gd name="connsiteY95" fmla="*/ 870155 h 5390696"/>
              <a:gd name="connsiteX96" fmla="*/ 5796116 w 6356554"/>
              <a:gd name="connsiteY96" fmla="*/ 914400 h 5390696"/>
              <a:gd name="connsiteX97" fmla="*/ 5781367 w 6356554"/>
              <a:gd name="connsiteY97" fmla="*/ 1032387 h 5390696"/>
              <a:gd name="connsiteX98" fmla="*/ 5692877 w 6356554"/>
              <a:gd name="connsiteY98" fmla="*/ 1150374 h 5390696"/>
              <a:gd name="connsiteX99" fmla="*/ 5574890 w 6356554"/>
              <a:gd name="connsiteY99" fmla="*/ 1283110 h 5390696"/>
              <a:gd name="connsiteX100" fmla="*/ 5471651 w 6356554"/>
              <a:gd name="connsiteY100" fmla="*/ 1356852 h 5390696"/>
              <a:gd name="connsiteX101" fmla="*/ 5427406 w 6356554"/>
              <a:gd name="connsiteY101" fmla="*/ 1460090 h 5390696"/>
              <a:gd name="connsiteX102" fmla="*/ 5412658 w 6356554"/>
              <a:gd name="connsiteY102" fmla="*/ 1504336 h 5390696"/>
              <a:gd name="connsiteX103" fmla="*/ 5442154 w 6356554"/>
              <a:gd name="connsiteY103" fmla="*/ 1681316 h 5390696"/>
              <a:gd name="connsiteX104" fmla="*/ 5515896 w 6356554"/>
              <a:gd name="connsiteY104" fmla="*/ 1755058 h 5390696"/>
              <a:gd name="connsiteX105" fmla="*/ 5560141 w 6356554"/>
              <a:gd name="connsiteY105" fmla="*/ 1769807 h 5390696"/>
              <a:gd name="connsiteX106" fmla="*/ 5648632 w 6356554"/>
              <a:gd name="connsiteY106" fmla="*/ 1828800 h 5390696"/>
              <a:gd name="connsiteX107" fmla="*/ 5751871 w 6356554"/>
              <a:gd name="connsiteY107" fmla="*/ 1858297 h 5390696"/>
              <a:gd name="connsiteX108" fmla="*/ 5810864 w 6356554"/>
              <a:gd name="connsiteY108" fmla="*/ 1887794 h 5390696"/>
              <a:gd name="connsiteX109" fmla="*/ 5958348 w 6356554"/>
              <a:gd name="connsiteY109" fmla="*/ 1873045 h 5390696"/>
              <a:gd name="connsiteX110" fmla="*/ 6046838 w 6356554"/>
              <a:gd name="connsiteY110" fmla="*/ 1740310 h 5390696"/>
              <a:gd name="connsiteX111" fmla="*/ 6091083 w 6356554"/>
              <a:gd name="connsiteY111" fmla="*/ 1696065 h 5390696"/>
              <a:gd name="connsiteX112" fmla="*/ 6164825 w 6356554"/>
              <a:gd name="connsiteY112" fmla="*/ 1533832 h 5390696"/>
              <a:gd name="connsiteX113" fmla="*/ 6194322 w 6356554"/>
              <a:gd name="connsiteY113" fmla="*/ 1430594 h 5390696"/>
              <a:gd name="connsiteX114" fmla="*/ 6223819 w 6356554"/>
              <a:gd name="connsiteY114" fmla="*/ 1371600 h 5390696"/>
              <a:gd name="connsiteX115" fmla="*/ 6253316 w 6356554"/>
              <a:gd name="connsiteY115" fmla="*/ 1253613 h 5390696"/>
              <a:gd name="connsiteX116" fmla="*/ 6268064 w 6356554"/>
              <a:gd name="connsiteY116" fmla="*/ 1194619 h 5390696"/>
              <a:gd name="connsiteX117" fmla="*/ 6282812 w 6356554"/>
              <a:gd name="connsiteY117" fmla="*/ 678426 h 5390696"/>
              <a:gd name="connsiteX118" fmla="*/ 6297561 w 6356554"/>
              <a:gd name="connsiteY118" fmla="*/ 619432 h 5390696"/>
              <a:gd name="connsiteX119" fmla="*/ 6356554 w 6356554"/>
              <a:gd name="connsiteY119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560438 w 6356554"/>
              <a:gd name="connsiteY2" fmla="*/ 2669458 h 5390696"/>
              <a:gd name="connsiteX3" fmla="*/ 530941 w 6356554"/>
              <a:gd name="connsiteY3" fmla="*/ 2595716 h 5390696"/>
              <a:gd name="connsiteX4" fmla="*/ 516193 w 6356554"/>
              <a:gd name="connsiteY4" fmla="*/ 2551471 h 5390696"/>
              <a:gd name="connsiteX5" fmla="*/ 412954 w 6356554"/>
              <a:gd name="connsiteY5" fmla="*/ 2418736 h 5390696"/>
              <a:gd name="connsiteX6" fmla="*/ 294967 w 6356554"/>
              <a:gd name="connsiteY6" fmla="*/ 2344994 h 5390696"/>
              <a:gd name="connsiteX7" fmla="*/ 265471 w 6356554"/>
              <a:gd name="connsiteY7" fmla="*/ 2300748 h 5390696"/>
              <a:gd name="connsiteX8" fmla="*/ 221225 w 6356554"/>
              <a:gd name="connsiteY8" fmla="*/ 2286000 h 5390696"/>
              <a:gd name="connsiteX9" fmla="*/ 176980 w 6356554"/>
              <a:gd name="connsiteY9" fmla="*/ 2256503 h 5390696"/>
              <a:gd name="connsiteX10" fmla="*/ 162232 w 6356554"/>
              <a:gd name="connsiteY10" fmla="*/ 2212258 h 5390696"/>
              <a:gd name="connsiteX11" fmla="*/ 191729 w 6356554"/>
              <a:gd name="connsiteY11" fmla="*/ 2153265 h 5390696"/>
              <a:gd name="connsiteX12" fmla="*/ 339212 w 6356554"/>
              <a:gd name="connsiteY12" fmla="*/ 2079523 h 5390696"/>
              <a:gd name="connsiteX13" fmla="*/ 398206 w 6356554"/>
              <a:gd name="connsiteY13" fmla="*/ 2050026 h 5390696"/>
              <a:gd name="connsiteX14" fmla="*/ 442451 w 6356554"/>
              <a:gd name="connsiteY14" fmla="*/ 2035277 h 5390696"/>
              <a:gd name="connsiteX15" fmla="*/ 560438 w 6356554"/>
              <a:gd name="connsiteY15" fmla="*/ 1991032 h 5390696"/>
              <a:gd name="connsiteX16" fmla="*/ 899651 w 6356554"/>
              <a:gd name="connsiteY16" fmla="*/ 2005781 h 5390696"/>
              <a:gd name="connsiteX17" fmla="*/ 943896 w 6356554"/>
              <a:gd name="connsiteY17" fmla="*/ 2020529 h 5390696"/>
              <a:gd name="connsiteX18" fmla="*/ 1017638 w 6356554"/>
              <a:gd name="connsiteY18" fmla="*/ 2035277 h 5390696"/>
              <a:gd name="connsiteX19" fmla="*/ 1106129 w 6356554"/>
              <a:gd name="connsiteY19" fmla="*/ 2094271 h 5390696"/>
              <a:gd name="connsiteX20" fmla="*/ 1179871 w 6356554"/>
              <a:gd name="connsiteY20" fmla="*/ 2197510 h 5390696"/>
              <a:gd name="connsiteX21" fmla="*/ 1209367 w 6356554"/>
              <a:gd name="connsiteY21" fmla="*/ 2241755 h 5390696"/>
              <a:gd name="connsiteX22" fmla="*/ 1224116 w 6356554"/>
              <a:gd name="connsiteY22" fmla="*/ 2315497 h 5390696"/>
              <a:gd name="connsiteX23" fmla="*/ 1253612 w 6356554"/>
              <a:gd name="connsiteY23" fmla="*/ 2433484 h 5390696"/>
              <a:gd name="connsiteX24" fmla="*/ 1268361 w 6356554"/>
              <a:gd name="connsiteY24" fmla="*/ 2551471 h 5390696"/>
              <a:gd name="connsiteX25" fmla="*/ 1283109 w 6356554"/>
              <a:gd name="connsiteY25" fmla="*/ 2595716 h 5390696"/>
              <a:gd name="connsiteX26" fmla="*/ 1342103 w 6356554"/>
              <a:gd name="connsiteY26" fmla="*/ 2625213 h 5390696"/>
              <a:gd name="connsiteX27" fmla="*/ 1386348 w 6356554"/>
              <a:gd name="connsiteY27" fmla="*/ 2654710 h 5390696"/>
              <a:gd name="connsiteX28" fmla="*/ 1359574 w 6356554"/>
              <a:gd name="connsiteY28" fmla="*/ 2005121 h 5390696"/>
              <a:gd name="connsiteX29" fmla="*/ 1572501 w 6356554"/>
              <a:gd name="connsiteY29" fmla="*/ 5389012 h 5390696"/>
              <a:gd name="connsiteX30" fmla="*/ 1681316 w 6356554"/>
              <a:gd name="connsiteY30" fmla="*/ 2477729 h 5390696"/>
              <a:gd name="connsiteX31" fmla="*/ 1806492 w 6356554"/>
              <a:gd name="connsiteY31" fmla="*/ 3707652 h 5390696"/>
              <a:gd name="connsiteX32" fmla="*/ 1843548 w 6356554"/>
              <a:gd name="connsiteY32" fmla="*/ 2286000 h 5390696"/>
              <a:gd name="connsiteX33" fmla="*/ 1858296 w 6356554"/>
              <a:gd name="connsiteY33" fmla="*/ 2241755 h 5390696"/>
              <a:gd name="connsiteX34" fmla="*/ 1887793 w 6356554"/>
              <a:gd name="connsiteY34" fmla="*/ 2138516 h 5390696"/>
              <a:gd name="connsiteX35" fmla="*/ 1873045 w 6356554"/>
              <a:gd name="connsiteY35" fmla="*/ 1917290 h 5390696"/>
              <a:gd name="connsiteX36" fmla="*/ 2344014 w 6356554"/>
              <a:gd name="connsiteY36" fmla="*/ 3716020 h 5390696"/>
              <a:gd name="connsiteX37" fmla="*/ 1858296 w 6356554"/>
              <a:gd name="connsiteY37" fmla="*/ 1297858 h 5390696"/>
              <a:gd name="connsiteX38" fmla="*/ 1917290 w 6356554"/>
              <a:gd name="connsiteY38" fmla="*/ 1268361 h 5390696"/>
              <a:gd name="connsiteX39" fmla="*/ 1991032 w 6356554"/>
              <a:gd name="connsiteY39" fmla="*/ 1224116 h 5390696"/>
              <a:gd name="connsiteX40" fmla="*/ 2094271 w 6356554"/>
              <a:gd name="connsiteY40" fmla="*/ 1194619 h 5390696"/>
              <a:gd name="connsiteX41" fmla="*/ 2433483 w 6356554"/>
              <a:gd name="connsiteY41" fmla="*/ 1224116 h 5390696"/>
              <a:gd name="connsiteX42" fmla="*/ 2492477 w 6356554"/>
              <a:gd name="connsiteY42" fmla="*/ 1283110 h 5390696"/>
              <a:gd name="connsiteX43" fmla="*/ 2551471 w 6356554"/>
              <a:gd name="connsiteY43" fmla="*/ 1312607 h 5390696"/>
              <a:gd name="connsiteX44" fmla="*/ 2698954 w 6356554"/>
              <a:gd name="connsiteY44" fmla="*/ 1460090 h 5390696"/>
              <a:gd name="connsiteX45" fmla="*/ 2757948 w 6356554"/>
              <a:gd name="connsiteY45" fmla="*/ 1519084 h 5390696"/>
              <a:gd name="connsiteX46" fmla="*/ 2890683 w 6356554"/>
              <a:gd name="connsiteY46" fmla="*/ 1592826 h 5390696"/>
              <a:gd name="connsiteX47" fmla="*/ 2964425 w 6356554"/>
              <a:gd name="connsiteY47" fmla="*/ 1607574 h 5390696"/>
              <a:gd name="connsiteX48" fmla="*/ 3008671 w 6356554"/>
              <a:gd name="connsiteY48" fmla="*/ 1637071 h 5390696"/>
              <a:gd name="connsiteX49" fmla="*/ 3082412 w 6356554"/>
              <a:gd name="connsiteY49" fmla="*/ 1651819 h 5390696"/>
              <a:gd name="connsiteX50" fmla="*/ 3141406 w 6356554"/>
              <a:gd name="connsiteY50" fmla="*/ 1666568 h 5390696"/>
              <a:gd name="connsiteX51" fmla="*/ 3392129 w 6356554"/>
              <a:gd name="connsiteY51" fmla="*/ 1637071 h 5390696"/>
              <a:gd name="connsiteX52" fmla="*/ 3436374 w 6356554"/>
              <a:gd name="connsiteY52" fmla="*/ 1592826 h 5390696"/>
              <a:gd name="connsiteX53" fmla="*/ 3465871 w 6356554"/>
              <a:gd name="connsiteY53" fmla="*/ 1548581 h 5390696"/>
              <a:gd name="connsiteX54" fmla="*/ 3510116 w 6356554"/>
              <a:gd name="connsiteY54" fmla="*/ 1489587 h 5390696"/>
              <a:gd name="connsiteX55" fmla="*/ 3524864 w 6356554"/>
              <a:gd name="connsiteY55" fmla="*/ 1445342 h 5390696"/>
              <a:gd name="connsiteX56" fmla="*/ 3569109 w 6356554"/>
              <a:gd name="connsiteY56" fmla="*/ 1386348 h 5390696"/>
              <a:gd name="connsiteX57" fmla="*/ 3554361 w 6356554"/>
              <a:gd name="connsiteY57" fmla="*/ 1047136 h 5390696"/>
              <a:gd name="connsiteX58" fmla="*/ 3539612 w 6356554"/>
              <a:gd name="connsiteY58" fmla="*/ 1002890 h 5390696"/>
              <a:gd name="connsiteX59" fmla="*/ 3436374 w 6356554"/>
              <a:gd name="connsiteY59" fmla="*/ 855407 h 5390696"/>
              <a:gd name="connsiteX60" fmla="*/ 3377380 w 6356554"/>
              <a:gd name="connsiteY60" fmla="*/ 781665 h 5390696"/>
              <a:gd name="connsiteX61" fmla="*/ 3362632 w 6356554"/>
              <a:gd name="connsiteY61" fmla="*/ 737419 h 5390696"/>
              <a:gd name="connsiteX62" fmla="*/ 3377380 w 6356554"/>
              <a:gd name="connsiteY62" fmla="*/ 516194 h 5390696"/>
              <a:gd name="connsiteX63" fmla="*/ 3392129 w 6356554"/>
              <a:gd name="connsiteY63" fmla="*/ 471948 h 5390696"/>
              <a:gd name="connsiteX64" fmla="*/ 3480619 w 6356554"/>
              <a:gd name="connsiteY64" fmla="*/ 398207 h 5390696"/>
              <a:gd name="connsiteX65" fmla="*/ 3583858 w 6356554"/>
              <a:gd name="connsiteY65" fmla="*/ 324465 h 5390696"/>
              <a:gd name="connsiteX66" fmla="*/ 3628103 w 6356554"/>
              <a:gd name="connsiteY66" fmla="*/ 309716 h 5390696"/>
              <a:gd name="connsiteX67" fmla="*/ 3878825 w 6356554"/>
              <a:gd name="connsiteY67" fmla="*/ 324465 h 5390696"/>
              <a:gd name="connsiteX68" fmla="*/ 3982064 w 6356554"/>
              <a:gd name="connsiteY68" fmla="*/ 398207 h 5390696"/>
              <a:gd name="connsiteX69" fmla="*/ 4129548 w 6356554"/>
              <a:gd name="connsiteY69" fmla="*/ 530942 h 5390696"/>
              <a:gd name="connsiteX70" fmla="*/ 4173793 w 6356554"/>
              <a:gd name="connsiteY70" fmla="*/ 575187 h 5390696"/>
              <a:gd name="connsiteX71" fmla="*/ 4232787 w 6356554"/>
              <a:gd name="connsiteY71" fmla="*/ 663677 h 5390696"/>
              <a:gd name="connsiteX72" fmla="*/ 4262283 w 6356554"/>
              <a:gd name="connsiteY72" fmla="*/ 737419 h 5390696"/>
              <a:gd name="connsiteX73" fmla="*/ 4291780 w 6356554"/>
              <a:gd name="connsiteY73" fmla="*/ 796413 h 5390696"/>
              <a:gd name="connsiteX74" fmla="*/ 4336025 w 6356554"/>
              <a:gd name="connsiteY74" fmla="*/ 899652 h 5390696"/>
              <a:gd name="connsiteX75" fmla="*/ 4380271 w 6356554"/>
              <a:gd name="connsiteY75" fmla="*/ 929148 h 5390696"/>
              <a:gd name="connsiteX76" fmla="*/ 4439264 w 6356554"/>
              <a:gd name="connsiteY76" fmla="*/ 973394 h 5390696"/>
              <a:gd name="connsiteX77" fmla="*/ 4572000 w 6356554"/>
              <a:gd name="connsiteY77" fmla="*/ 988142 h 5390696"/>
              <a:gd name="connsiteX78" fmla="*/ 4866967 w 6356554"/>
              <a:gd name="connsiteY78" fmla="*/ 958645 h 5390696"/>
              <a:gd name="connsiteX79" fmla="*/ 4881716 w 6356554"/>
              <a:gd name="connsiteY79" fmla="*/ 796413 h 5390696"/>
              <a:gd name="connsiteX80" fmla="*/ 4911212 w 6356554"/>
              <a:gd name="connsiteY80" fmla="*/ 678426 h 5390696"/>
              <a:gd name="connsiteX81" fmla="*/ 4925961 w 6356554"/>
              <a:gd name="connsiteY81" fmla="*/ 604684 h 5390696"/>
              <a:gd name="connsiteX82" fmla="*/ 4940709 w 6356554"/>
              <a:gd name="connsiteY82" fmla="*/ 162232 h 5390696"/>
              <a:gd name="connsiteX83" fmla="*/ 4970206 w 6356554"/>
              <a:gd name="connsiteY83" fmla="*/ 117987 h 5390696"/>
              <a:gd name="connsiteX84" fmla="*/ 5088193 w 6356554"/>
              <a:gd name="connsiteY84" fmla="*/ 29497 h 5390696"/>
              <a:gd name="connsiteX85" fmla="*/ 5206180 w 6356554"/>
              <a:gd name="connsiteY85" fmla="*/ 0 h 5390696"/>
              <a:gd name="connsiteX86" fmla="*/ 5353664 w 6356554"/>
              <a:gd name="connsiteY86" fmla="*/ 14748 h 5390696"/>
              <a:gd name="connsiteX87" fmla="*/ 5412658 w 6356554"/>
              <a:gd name="connsiteY87" fmla="*/ 44245 h 5390696"/>
              <a:gd name="connsiteX88" fmla="*/ 5515896 w 6356554"/>
              <a:gd name="connsiteY88" fmla="*/ 117987 h 5390696"/>
              <a:gd name="connsiteX89" fmla="*/ 5545393 w 6356554"/>
              <a:gd name="connsiteY89" fmla="*/ 162232 h 5390696"/>
              <a:gd name="connsiteX90" fmla="*/ 5589638 w 6356554"/>
              <a:gd name="connsiteY90" fmla="*/ 206477 h 5390696"/>
              <a:gd name="connsiteX91" fmla="*/ 5604387 w 6356554"/>
              <a:gd name="connsiteY91" fmla="*/ 265471 h 5390696"/>
              <a:gd name="connsiteX92" fmla="*/ 5663380 w 6356554"/>
              <a:gd name="connsiteY92" fmla="*/ 427703 h 5390696"/>
              <a:gd name="connsiteX93" fmla="*/ 5707625 w 6356554"/>
              <a:gd name="connsiteY93" fmla="*/ 589936 h 5390696"/>
              <a:gd name="connsiteX94" fmla="*/ 5737122 w 6356554"/>
              <a:gd name="connsiteY94" fmla="*/ 678426 h 5390696"/>
              <a:gd name="connsiteX95" fmla="*/ 5781367 w 6356554"/>
              <a:gd name="connsiteY95" fmla="*/ 870155 h 5390696"/>
              <a:gd name="connsiteX96" fmla="*/ 5796116 w 6356554"/>
              <a:gd name="connsiteY96" fmla="*/ 914400 h 5390696"/>
              <a:gd name="connsiteX97" fmla="*/ 5781367 w 6356554"/>
              <a:gd name="connsiteY97" fmla="*/ 1032387 h 5390696"/>
              <a:gd name="connsiteX98" fmla="*/ 5692877 w 6356554"/>
              <a:gd name="connsiteY98" fmla="*/ 1150374 h 5390696"/>
              <a:gd name="connsiteX99" fmla="*/ 5574890 w 6356554"/>
              <a:gd name="connsiteY99" fmla="*/ 1283110 h 5390696"/>
              <a:gd name="connsiteX100" fmla="*/ 5471651 w 6356554"/>
              <a:gd name="connsiteY100" fmla="*/ 1356852 h 5390696"/>
              <a:gd name="connsiteX101" fmla="*/ 5427406 w 6356554"/>
              <a:gd name="connsiteY101" fmla="*/ 1460090 h 5390696"/>
              <a:gd name="connsiteX102" fmla="*/ 5412658 w 6356554"/>
              <a:gd name="connsiteY102" fmla="*/ 1504336 h 5390696"/>
              <a:gd name="connsiteX103" fmla="*/ 5442154 w 6356554"/>
              <a:gd name="connsiteY103" fmla="*/ 1681316 h 5390696"/>
              <a:gd name="connsiteX104" fmla="*/ 5515896 w 6356554"/>
              <a:gd name="connsiteY104" fmla="*/ 1755058 h 5390696"/>
              <a:gd name="connsiteX105" fmla="*/ 5560141 w 6356554"/>
              <a:gd name="connsiteY105" fmla="*/ 1769807 h 5390696"/>
              <a:gd name="connsiteX106" fmla="*/ 5648632 w 6356554"/>
              <a:gd name="connsiteY106" fmla="*/ 1828800 h 5390696"/>
              <a:gd name="connsiteX107" fmla="*/ 5751871 w 6356554"/>
              <a:gd name="connsiteY107" fmla="*/ 1858297 h 5390696"/>
              <a:gd name="connsiteX108" fmla="*/ 5810864 w 6356554"/>
              <a:gd name="connsiteY108" fmla="*/ 1887794 h 5390696"/>
              <a:gd name="connsiteX109" fmla="*/ 5958348 w 6356554"/>
              <a:gd name="connsiteY109" fmla="*/ 1873045 h 5390696"/>
              <a:gd name="connsiteX110" fmla="*/ 6046838 w 6356554"/>
              <a:gd name="connsiteY110" fmla="*/ 1740310 h 5390696"/>
              <a:gd name="connsiteX111" fmla="*/ 6091083 w 6356554"/>
              <a:gd name="connsiteY111" fmla="*/ 1696065 h 5390696"/>
              <a:gd name="connsiteX112" fmla="*/ 6164825 w 6356554"/>
              <a:gd name="connsiteY112" fmla="*/ 1533832 h 5390696"/>
              <a:gd name="connsiteX113" fmla="*/ 6194322 w 6356554"/>
              <a:gd name="connsiteY113" fmla="*/ 1430594 h 5390696"/>
              <a:gd name="connsiteX114" fmla="*/ 6223819 w 6356554"/>
              <a:gd name="connsiteY114" fmla="*/ 1371600 h 5390696"/>
              <a:gd name="connsiteX115" fmla="*/ 6253316 w 6356554"/>
              <a:gd name="connsiteY115" fmla="*/ 1253613 h 5390696"/>
              <a:gd name="connsiteX116" fmla="*/ 6268064 w 6356554"/>
              <a:gd name="connsiteY116" fmla="*/ 1194619 h 5390696"/>
              <a:gd name="connsiteX117" fmla="*/ 6282812 w 6356554"/>
              <a:gd name="connsiteY117" fmla="*/ 678426 h 5390696"/>
              <a:gd name="connsiteX118" fmla="*/ 6297561 w 6356554"/>
              <a:gd name="connsiteY118" fmla="*/ 619432 h 5390696"/>
              <a:gd name="connsiteX119" fmla="*/ 6356554 w 6356554"/>
              <a:gd name="connsiteY119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560438 w 6356554"/>
              <a:gd name="connsiteY2" fmla="*/ 2669458 h 5390696"/>
              <a:gd name="connsiteX3" fmla="*/ 530941 w 6356554"/>
              <a:gd name="connsiteY3" fmla="*/ 2595716 h 5390696"/>
              <a:gd name="connsiteX4" fmla="*/ 412954 w 6356554"/>
              <a:gd name="connsiteY4" fmla="*/ 2418736 h 5390696"/>
              <a:gd name="connsiteX5" fmla="*/ 294967 w 6356554"/>
              <a:gd name="connsiteY5" fmla="*/ 2344994 h 5390696"/>
              <a:gd name="connsiteX6" fmla="*/ 265471 w 6356554"/>
              <a:gd name="connsiteY6" fmla="*/ 2300748 h 5390696"/>
              <a:gd name="connsiteX7" fmla="*/ 221225 w 6356554"/>
              <a:gd name="connsiteY7" fmla="*/ 2286000 h 5390696"/>
              <a:gd name="connsiteX8" fmla="*/ 176980 w 6356554"/>
              <a:gd name="connsiteY8" fmla="*/ 2256503 h 5390696"/>
              <a:gd name="connsiteX9" fmla="*/ 162232 w 6356554"/>
              <a:gd name="connsiteY9" fmla="*/ 2212258 h 5390696"/>
              <a:gd name="connsiteX10" fmla="*/ 191729 w 6356554"/>
              <a:gd name="connsiteY10" fmla="*/ 2153265 h 5390696"/>
              <a:gd name="connsiteX11" fmla="*/ 339212 w 6356554"/>
              <a:gd name="connsiteY11" fmla="*/ 2079523 h 5390696"/>
              <a:gd name="connsiteX12" fmla="*/ 398206 w 6356554"/>
              <a:gd name="connsiteY12" fmla="*/ 2050026 h 5390696"/>
              <a:gd name="connsiteX13" fmla="*/ 442451 w 6356554"/>
              <a:gd name="connsiteY13" fmla="*/ 2035277 h 5390696"/>
              <a:gd name="connsiteX14" fmla="*/ 560438 w 6356554"/>
              <a:gd name="connsiteY14" fmla="*/ 1991032 h 5390696"/>
              <a:gd name="connsiteX15" fmla="*/ 899651 w 6356554"/>
              <a:gd name="connsiteY15" fmla="*/ 2005781 h 5390696"/>
              <a:gd name="connsiteX16" fmla="*/ 943896 w 6356554"/>
              <a:gd name="connsiteY16" fmla="*/ 2020529 h 5390696"/>
              <a:gd name="connsiteX17" fmla="*/ 1017638 w 6356554"/>
              <a:gd name="connsiteY17" fmla="*/ 2035277 h 5390696"/>
              <a:gd name="connsiteX18" fmla="*/ 1106129 w 6356554"/>
              <a:gd name="connsiteY18" fmla="*/ 2094271 h 5390696"/>
              <a:gd name="connsiteX19" fmla="*/ 1179871 w 6356554"/>
              <a:gd name="connsiteY19" fmla="*/ 2197510 h 5390696"/>
              <a:gd name="connsiteX20" fmla="*/ 1209367 w 6356554"/>
              <a:gd name="connsiteY20" fmla="*/ 2241755 h 5390696"/>
              <a:gd name="connsiteX21" fmla="*/ 1224116 w 6356554"/>
              <a:gd name="connsiteY21" fmla="*/ 2315497 h 5390696"/>
              <a:gd name="connsiteX22" fmla="*/ 1253612 w 6356554"/>
              <a:gd name="connsiteY22" fmla="*/ 2433484 h 5390696"/>
              <a:gd name="connsiteX23" fmla="*/ 1268361 w 6356554"/>
              <a:gd name="connsiteY23" fmla="*/ 2551471 h 5390696"/>
              <a:gd name="connsiteX24" fmla="*/ 1283109 w 6356554"/>
              <a:gd name="connsiteY24" fmla="*/ 2595716 h 5390696"/>
              <a:gd name="connsiteX25" fmla="*/ 1342103 w 6356554"/>
              <a:gd name="connsiteY25" fmla="*/ 2625213 h 5390696"/>
              <a:gd name="connsiteX26" fmla="*/ 1386348 w 6356554"/>
              <a:gd name="connsiteY26" fmla="*/ 2654710 h 5390696"/>
              <a:gd name="connsiteX27" fmla="*/ 1359574 w 6356554"/>
              <a:gd name="connsiteY27" fmla="*/ 2005121 h 5390696"/>
              <a:gd name="connsiteX28" fmla="*/ 1572501 w 6356554"/>
              <a:gd name="connsiteY28" fmla="*/ 5389012 h 5390696"/>
              <a:gd name="connsiteX29" fmla="*/ 1681316 w 6356554"/>
              <a:gd name="connsiteY29" fmla="*/ 2477729 h 5390696"/>
              <a:gd name="connsiteX30" fmla="*/ 1806492 w 6356554"/>
              <a:gd name="connsiteY30" fmla="*/ 3707652 h 5390696"/>
              <a:gd name="connsiteX31" fmla="*/ 1843548 w 6356554"/>
              <a:gd name="connsiteY31" fmla="*/ 2286000 h 5390696"/>
              <a:gd name="connsiteX32" fmla="*/ 1858296 w 6356554"/>
              <a:gd name="connsiteY32" fmla="*/ 2241755 h 5390696"/>
              <a:gd name="connsiteX33" fmla="*/ 1887793 w 6356554"/>
              <a:gd name="connsiteY33" fmla="*/ 2138516 h 5390696"/>
              <a:gd name="connsiteX34" fmla="*/ 1873045 w 6356554"/>
              <a:gd name="connsiteY34" fmla="*/ 1917290 h 5390696"/>
              <a:gd name="connsiteX35" fmla="*/ 2344014 w 6356554"/>
              <a:gd name="connsiteY35" fmla="*/ 3716020 h 5390696"/>
              <a:gd name="connsiteX36" fmla="*/ 1858296 w 6356554"/>
              <a:gd name="connsiteY36" fmla="*/ 1297858 h 5390696"/>
              <a:gd name="connsiteX37" fmla="*/ 1917290 w 6356554"/>
              <a:gd name="connsiteY37" fmla="*/ 1268361 h 5390696"/>
              <a:gd name="connsiteX38" fmla="*/ 1991032 w 6356554"/>
              <a:gd name="connsiteY38" fmla="*/ 1224116 h 5390696"/>
              <a:gd name="connsiteX39" fmla="*/ 2094271 w 6356554"/>
              <a:gd name="connsiteY39" fmla="*/ 1194619 h 5390696"/>
              <a:gd name="connsiteX40" fmla="*/ 2433483 w 6356554"/>
              <a:gd name="connsiteY40" fmla="*/ 1224116 h 5390696"/>
              <a:gd name="connsiteX41" fmla="*/ 2492477 w 6356554"/>
              <a:gd name="connsiteY41" fmla="*/ 1283110 h 5390696"/>
              <a:gd name="connsiteX42" fmla="*/ 2551471 w 6356554"/>
              <a:gd name="connsiteY42" fmla="*/ 1312607 h 5390696"/>
              <a:gd name="connsiteX43" fmla="*/ 2698954 w 6356554"/>
              <a:gd name="connsiteY43" fmla="*/ 1460090 h 5390696"/>
              <a:gd name="connsiteX44" fmla="*/ 2757948 w 6356554"/>
              <a:gd name="connsiteY44" fmla="*/ 1519084 h 5390696"/>
              <a:gd name="connsiteX45" fmla="*/ 2890683 w 6356554"/>
              <a:gd name="connsiteY45" fmla="*/ 1592826 h 5390696"/>
              <a:gd name="connsiteX46" fmla="*/ 2964425 w 6356554"/>
              <a:gd name="connsiteY46" fmla="*/ 1607574 h 5390696"/>
              <a:gd name="connsiteX47" fmla="*/ 3008671 w 6356554"/>
              <a:gd name="connsiteY47" fmla="*/ 1637071 h 5390696"/>
              <a:gd name="connsiteX48" fmla="*/ 3082412 w 6356554"/>
              <a:gd name="connsiteY48" fmla="*/ 1651819 h 5390696"/>
              <a:gd name="connsiteX49" fmla="*/ 3141406 w 6356554"/>
              <a:gd name="connsiteY49" fmla="*/ 1666568 h 5390696"/>
              <a:gd name="connsiteX50" fmla="*/ 3392129 w 6356554"/>
              <a:gd name="connsiteY50" fmla="*/ 1637071 h 5390696"/>
              <a:gd name="connsiteX51" fmla="*/ 3436374 w 6356554"/>
              <a:gd name="connsiteY51" fmla="*/ 1592826 h 5390696"/>
              <a:gd name="connsiteX52" fmla="*/ 3465871 w 6356554"/>
              <a:gd name="connsiteY52" fmla="*/ 1548581 h 5390696"/>
              <a:gd name="connsiteX53" fmla="*/ 3510116 w 6356554"/>
              <a:gd name="connsiteY53" fmla="*/ 1489587 h 5390696"/>
              <a:gd name="connsiteX54" fmla="*/ 3524864 w 6356554"/>
              <a:gd name="connsiteY54" fmla="*/ 1445342 h 5390696"/>
              <a:gd name="connsiteX55" fmla="*/ 3569109 w 6356554"/>
              <a:gd name="connsiteY55" fmla="*/ 1386348 h 5390696"/>
              <a:gd name="connsiteX56" fmla="*/ 3554361 w 6356554"/>
              <a:gd name="connsiteY56" fmla="*/ 1047136 h 5390696"/>
              <a:gd name="connsiteX57" fmla="*/ 3539612 w 6356554"/>
              <a:gd name="connsiteY57" fmla="*/ 1002890 h 5390696"/>
              <a:gd name="connsiteX58" fmla="*/ 3436374 w 6356554"/>
              <a:gd name="connsiteY58" fmla="*/ 855407 h 5390696"/>
              <a:gd name="connsiteX59" fmla="*/ 3377380 w 6356554"/>
              <a:gd name="connsiteY59" fmla="*/ 781665 h 5390696"/>
              <a:gd name="connsiteX60" fmla="*/ 3362632 w 6356554"/>
              <a:gd name="connsiteY60" fmla="*/ 737419 h 5390696"/>
              <a:gd name="connsiteX61" fmla="*/ 3377380 w 6356554"/>
              <a:gd name="connsiteY61" fmla="*/ 516194 h 5390696"/>
              <a:gd name="connsiteX62" fmla="*/ 3392129 w 6356554"/>
              <a:gd name="connsiteY62" fmla="*/ 471948 h 5390696"/>
              <a:gd name="connsiteX63" fmla="*/ 3480619 w 6356554"/>
              <a:gd name="connsiteY63" fmla="*/ 398207 h 5390696"/>
              <a:gd name="connsiteX64" fmla="*/ 3583858 w 6356554"/>
              <a:gd name="connsiteY64" fmla="*/ 324465 h 5390696"/>
              <a:gd name="connsiteX65" fmla="*/ 3628103 w 6356554"/>
              <a:gd name="connsiteY65" fmla="*/ 309716 h 5390696"/>
              <a:gd name="connsiteX66" fmla="*/ 3878825 w 6356554"/>
              <a:gd name="connsiteY66" fmla="*/ 324465 h 5390696"/>
              <a:gd name="connsiteX67" fmla="*/ 3982064 w 6356554"/>
              <a:gd name="connsiteY67" fmla="*/ 398207 h 5390696"/>
              <a:gd name="connsiteX68" fmla="*/ 4129548 w 6356554"/>
              <a:gd name="connsiteY68" fmla="*/ 530942 h 5390696"/>
              <a:gd name="connsiteX69" fmla="*/ 4173793 w 6356554"/>
              <a:gd name="connsiteY69" fmla="*/ 575187 h 5390696"/>
              <a:gd name="connsiteX70" fmla="*/ 4232787 w 6356554"/>
              <a:gd name="connsiteY70" fmla="*/ 663677 h 5390696"/>
              <a:gd name="connsiteX71" fmla="*/ 4262283 w 6356554"/>
              <a:gd name="connsiteY71" fmla="*/ 737419 h 5390696"/>
              <a:gd name="connsiteX72" fmla="*/ 4291780 w 6356554"/>
              <a:gd name="connsiteY72" fmla="*/ 796413 h 5390696"/>
              <a:gd name="connsiteX73" fmla="*/ 4336025 w 6356554"/>
              <a:gd name="connsiteY73" fmla="*/ 899652 h 5390696"/>
              <a:gd name="connsiteX74" fmla="*/ 4380271 w 6356554"/>
              <a:gd name="connsiteY74" fmla="*/ 929148 h 5390696"/>
              <a:gd name="connsiteX75" fmla="*/ 4439264 w 6356554"/>
              <a:gd name="connsiteY75" fmla="*/ 973394 h 5390696"/>
              <a:gd name="connsiteX76" fmla="*/ 4572000 w 6356554"/>
              <a:gd name="connsiteY76" fmla="*/ 988142 h 5390696"/>
              <a:gd name="connsiteX77" fmla="*/ 4866967 w 6356554"/>
              <a:gd name="connsiteY77" fmla="*/ 958645 h 5390696"/>
              <a:gd name="connsiteX78" fmla="*/ 4881716 w 6356554"/>
              <a:gd name="connsiteY78" fmla="*/ 796413 h 5390696"/>
              <a:gd name="connsiteX79" fmla="*/ 4911212 w 6356554"/>
              <a:gd name="connsiteY79" fmla="*/ 678426 h 5390696"/>
              <a:gd name="connsiteX80" fmla="*/ 4925961 w 6356554"/>
              <a:gd name="connsiteY80" fmla="*/ 604684 h 5390696"/>
              <a:gd name="connsiteX81" fmla="*/ 4940709 w 6356554"/>
              <a:gd name="connsiteY81" fmla="*/ 162232 h 5390696"/>
              <a:gd name="connsiteX82" fmla="*/ 4970206 w 6356554"/>
              <a:gd name="connsiteY82" fmla="*/ 117987 h 5390696"/>
              <a:gd name="connsiteX83" fmla="*/ 5088193 w 6356554"/>
              <a:gd name="connsiteY83" fmla="*/ 29497 h 5390696"/>
              <a:gd name="connsiteX84" fmla="*/ 5206180 w 6356554"/>
              <a:gd name="connsiteY84" fmla="*/ 0 h 5390696"/>
              <a:gd name="connsiteX85" fmla="*/ 5353664 w 6356554"/>
              <a:gd name="connsiteY85" fmla="*/ 14748 h 5390696"/>
              <a:gd name="connsiteX86" fmla="*/ 5412658 w 6356554"/>
              <a:gd name="connsiteY86" fmla="*/ 44245 h 5390696"/>
              <a:gd name="connsiteX87" fmla="*/ 5515896 w 6356554"/>
              <a:gd name="connsiteY87" fmla="*/ 117987 h 5390696"/>
              <a:gd name="connsiteX88" fmla="*/ 5545393 w 6356554"/>
              <a:gd name="connsiteY88" fmla="*/ 162232 h 5390696"/>
              <a:gd name="connsiteX89" fmla="*/ 5589638 w 6356554"/>
              <a:gd name="connsiteY89" fmla="*/ 206477 h 5390696"/>
              <a:gd name="connsiteX90" fmla="*/ 5604387 w 6356554"/>
              <a:gd name="connsiteY90" fmla="*/ 265471 h 5390696"/>
              <a:gd name="connsiteX91" fmla="*/ 5663380 w 6356554"/>
              <a:gd name="connsiteY91" fmla="*/ 427703 h 5390696"/>
              <a:gd name="connsiteX92" fmla="*/ 5707625 w 6356554"/>
              <a:gd name="connsiteY92" fmla="*/ 589936 h 5390696"/>
              <a:gd name="connsiteX93" fmla="*/ 5737122 w 6356554"/>
              <a:gd name="connsiteY93" fmla="*/ 678426 h 5390696"/>
              <a:gd name="connsiteX94" fmla="*/ 5781367 w 6356554"/>
              <a:gd name="connsiteY94" fmla="*/ 870155 h 5390696"/>
              <a:gd name="connsiteX95" fmla="*/ 5796116 w 6356554"/>
              <a:gd name="connsiteY95" fmla="*/ 914400 h 5390696"/>
              <a:gd name="connsiteX96" fmla="*/ 5781367 w 6356554"/>
              <a:gd name="connsiteY96" fmla="*/ 1032387 h 5390696"/>
              <a:gd name="connsiteX97" fmla="*/ 5692877 w 6356554"/>
              <a:gd name="connsiteY97" fmla="*/ 1150374 h 5390696"/>
              <a:gd name="connsiteX98" fmla="*/ 5574890 w 6356554"/>
              <a:gd name="connsiteY98" fmla="*/ 1283110 h 5390696"/>
              <a:gd name="connsiteX99" fmla="*/ 5471651 w 6356554"/>
              <a:gd name="connsiteY99" fmla="*/ 1356852 h 5390696"/>
              <a:gd name="connsiteX100" fmla="*/ 5427406 w 6356554"/>
              <a:gd name="connsiteY100" fmla="*/ 1460090 h 5390696"/>
              <a:gd name="connsiteX101" fmla="*/ 5412658 w 6356554"/>
              <a:gd name="connsiteY101" fmla="*/ 1504336 h 5390696"/>
              <a:gd name="connsiteX102" fmla="*/ 5442154 w 6356554"/>
              <a:gd name="connsiteY102" fmla="*/ 1681316 h 5390696"/>
              <a:gd name="connsiteX103" fmla="*/ 5515896 w 6356554"/>
              <a:gd name="connsiteY103" fmla="*/ 1755058 h 5390696"/>
              <a:gd name="connsiteX104" fmla="*/ 5560141 w 6356554"/>
              <a:gd name="connsiteY104" fmla="*/ 1769807 h 5390696"/>
              <a:gd name="connsiteX105" fmla="*/ 5648632 w 6356554"/>
              <a:gd name="connsiteY105" fmla="*/ 1828800 h 5390696"/>
              <a:gd name="connsiteX106" fmla="*/ 5751871 w 6356554"/>
              <a:gd name="connsiteY106" fmla="*/ 1858297 h 5390696"/>
              <a:gd name="connsiteX107" fmla="*/ 5810864 w 6356554"/>
              <a:gd name="connsiteY107" fmla="*/ 1887794 h 5390696"/>
              <a:gd name="connsiteX108" fmla="*/ 5958348 w 6356554"/>
              <a:gd name="connsiteY108" fmla="*/ 1873045 h 5390696"/>
              <a:gd name="connsiteX109" fmla="*/ 6046838 w 6356554"/>
              <a:gd name="connsiteY109" fmla="*/ 1740310 h 5390696"/>
              <a:gd name="connsiteX110" fmla="*/ 6091083 w 6356554"/>
              <a:gd name="connsiteY110" fmla="*/ 1696065 h 5390696"/>
              <a:gd name="connsiteX111" fmla="*/ 6164825 w 6356554"/>
              <a:gd name="connsiteY111" fmla="*/ 1533832 h 5390696"/>
              <a:gd name="connsiteX112" fmla="*/ 6194322 w 6356554"/>
              <a:gd name="connsiteY112" fmla="*/ 1430594 h 5390696"/>
              <a:gd name="connsiteX113" fmla="*/ 6223819 w 6356554"/>
              <a:gd name="connsiteY113" fmla="*/ 1371600 h 5390696"/>
              <a:gd name="connsiteX114" fmla="*/ 6253316 w 6356554"/>
              <a:gd name="connsiteY114" fmla="*/ 1253613 h 5390696"/>
              <a:gd name="connsiteX115" fmla="*/ 6268064 w 6356554"/>
              <a:gd name="connsiteY115" fmla="*/ 1194619 h 5390696"/>
              <a:gd name="connsiteX116" fmla="*/ 6282812 w 6356554"/>
              <a:gd name="connsiteY116" fmla="*/ 678426 h 5390696"/>
              <a:gd name="connsiteX117" fmla="*/ 6297561 w 6356554"/>
              <a:gd name="connsiteY117" fmla="*/ 619432 h 5390696"/>
              <a:gd name="connsiteX118" fmla="*/ 6356554 w 6356554"/>
              <a:gd name="connsiteY118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530941 w 6356554"/>
              <a:gd name="connsiteY3" fmla="*/ 2595716 h 5390696"/>
              <a:gd name="connsiteX4" fmla="*/ 412954 w 6356554"/>
              <a:gd name="connsiteY4" fmla="*/ 2418736 h 5390696"/>
              <a:gd name="connsiteX5" fmla="*/ 294967 w 6356554"/>
              <a:gd name="connsiteY5" fmla="*/ 2344994 h 5390696"/>
              <a:gd name="connsiteX6" fmla="*/ 265471 w 6356554"/>
              <a:gd name="connsiteY6" fmla="*/ 2300748 h 5390696"/>
              <a:gd name="connsiteX7" fmla="*/ 221225 w 6356554"/>
              <a:gd name="connsiteY7" fmla="*/ 2286000 h 5390696"/>
              <a:gd name="connsiteX8" fmla="*/ 176980 w 6356554"/>
              <a:gd name="connsiteY8" fmla="*/ 2256503 h 5390696"/>
              <a:gd name="connsiteX9" fmla="*/ 162232 w 6356554"/>
              <a:gd name="connsiteY9" fmla="*/ 2212258 h 5390696"/>
              <a:gd name="connsiteX10" fmla="*/ 191729 w 6356554"/>
              <a:gd name="connsiteY10" fmla="*/ 2153265 h 5390696"/>
              <a:gd name="connsiteX11" fmla="*/ 339212 w 6356554"/>
              <a:gd name="connsiteY11" fmla="*/ 2079523 h 5390696"/>
              <a:gd name="connsiteX12" fmla="*/ 398206 w 6356554"/>
              <a:gd name="connsiteY12" fmla="*/ 2050026 h 5390696"/>
              <a:gd name="connsiteX13" fmla="*/ 442451 w 6356554"/>
              <a:gd name="connsiteY13" fmla="*/ 2035277 h 5390696"/>
              <a:gd name="connsiteX14" fmla="*/ 560438 w 6356554"/>
              <a:gd name="connsiteY14" fmla="*/ 1991032 h 5390696"/>
              <a:gd name="connsiteX15" fmla="*/ 899651 w 6356554"/>
              <a:gd name="connsiteY15" fmla="*/ 2005781 h 5390696"/>
              <a:gd name="connsiteX16" fmla="*/ 943896 w 6356554"/>
              <a:gd name="connsiteY16" fmla="*/ 2020529 h 5390696"/>
              <a:gd name="connsiteX17" fmla="*/ 1017638 w 6356554"/>
              <a:gd name="connsiteY17" fmla="*/ 2035277 h 5390696"/>
              <a:gd name="connsiteX18" fmla="*/ 1106129 w 6356554"/>
              <a:gd name="connsiteY18" fmla="*/ 2094271 h 5390696"/>
              <a:gd name="connsiteX19" fmla="*/ 1179871 w 6356554"/>
              <a:gd name="connsiteY19" fmla="*/ 2197510 h 5390696"/>
              <a:gd name="connsiteX20" fmla="*/ 1209367 w 6356554"/>
              <a:gd name="connsiteY20" fmla="*/ 2241755 h 5390696"/>
              <a:gd name="connsiteX21" fmla="*/ 1224116 w 6356554"/>
              <a:gd name="connsiteY21" fmla="*/ 2315497 h 5390696"/>
              <a:gd name="connsiteX22" fmla="*/ 1253612 w 6356554"/>
              <a:gd name="connsiteY22" fmla="*/ 2433484 h 5390696"/>
              <a:gd name="connsiteX23" fmla="*/ 1268361 w 6356554"/>
              <a:gd name="connsiteY23" fmla="*/ 2551471 h 5390696"/>
              <a:gd name="connsiteX24" fmla="*/ 1283109 w 6356554"/>
              <a:gd name="connsiteY24" fmla="*/ 2595716 h 5390696"/>
              <a:gd name="connsiteX25" fmla="*/ 1342103 w 6356554"/>
              <a:gd name="connsiteY25" fmla="*/ 2625213 h 5390696"/>
              <a:gd name="connsiteX26" fmla="*/ 1386348 w 6356554"/>
              <a:gd name="connsiteY26" fmla="*/ 2654710 h 5390696"/>
              <a:gd name="connsiteX27" fmla="*/ 1359574 w 6356554"/>
              <a:gd name="connsiteY27" fmla="*/ 2005121 h 5390696"/>
              <a:gd name="connsiteX28" fmla="*/ 1572501 w 6356554"/>
              <a:gd name="connsiteY28" fmla="*/ 5389012 h 5390696"/>
              <a:gd name="connsiteX29" fmla="*/ 1681316 w 6356554"/>
              <a:gd name="connsiteY29" fmla="*/ 2477729 h 5390696"/>
              <a:gd name="connsiteX30" fmla="*/ 1806492 w 6356554"/>
              <a:gd name="connsiteY30" fmla="*/ 3707652 h 5390696"/>
              <a:gd name="connsiteX31" fmla="*/ 1843548 w 6356554"/>
              <a:gd name="connsiteY31" fmla="*/ 2286000 h 5390696"/>
              <a:gd name="connsiteX32" fmla="*/ 1858296 w 6356554"/>
              <a:gd name="connsiteY32" fmla="*/ 2241755 h 5390696"/>
              <a:gd name="connsiteX33" fmla="*/ 1887793 w 6356554"/>
              <a:gd name="connsiteY33" fmla="*/ 2138516 h 5390696"/>
              <a:gd name="connsiteX34" fmla="*/ 1873045 w 6356554"/>
              <a:gd name="connsiteY34" fmla="*/ 1917290 h 5390696"/>
              <a:gd name="connsiteX35" fmla="*/ 2344014 w 6356554"/>
              <a:gd name="connsiteY35" fmla="*/ 3716020 h 5390696"/>
              <a:gd name="connsiteX36" fmla="*/ 1858296 w 6356554"/>
              <a:gd name="connsiteY36" fmla="*/ 1297858 h 5390696"/>
              <a:gd name="connsiteX37" fmla="*/ 1917290 w 6356554"/>
              <a:gd name="connsiteY37" fmla="*/ 1268361 h 5390696"/>
              <a:gd name="connsiteX38" fmla="*/ 1991032 w 6356554"/>
              <a:gd name="connsiteY38" fmla="*/ 1224116 h 5390696"/>
              <a:gd name="connsiteX39" fmla="*/ 2094271 w 6356554"/>
              <a:gd name="connsiteY39" fmla="*/ 1194619 h 5390696"/>
              <a:gd name="connsiteX40" fmla="*/ 2433483 w 6356554"/>
              <a:gd name="connsiteY40" fmla="*/ 1224116 h 5390696"/>
              <a:gd name="connsiteX41" fmla="*/ 2492477 w 6356554"/>
              <a:gd name="connsiteY41" fmla="*/ 1283110 h 5390696"/>
              <a:gd name="connsiteX42" fmla="*/ 2551471 w 6356554"/>
              <a:gd name="connsiteY42" fmla="*/ 1312607 h 5390696"/>
              <a:gd name="connsiteX43" fmla="*/ 2698954 w 6356554"/>
              <a:gd name="connsiteY43" fmla="*/ 1460090 h 5390696"/>
              <a:gd name="connsiteX44" fmla="*/ 2757948 w 6356554"/>
              <a:gd name="connsiteY44" fmla="*/ 1519084 h 5390696"/>
              <a:gd name="connsiteX45" fmla="*/ 2890683 w 6356554"/>
              <a:gd name="connsiteY45" fmla="*/ 1592826 h 5390696"/>
              <a:gd name="connsiteX46" fmla="*/ 2964425 w 6356554"/>
              <a:gd name="connsiteY46" fmla="*/ 1607574 h 5390696"/>
              <a:gd name="connsiteX47" fmla="*/ 3008671 w 6356554"/>
              <a:gd name="connsiteY47" fmla="*/ 1637071 h 5390696"/>
              <a:gd name="connsiteX48" fmla="*/ 3082412 w 6356554"/>
              <a:gd name="connsiteY48" fmla="*/ 1651819 h 5390696"/>
              <a:gd name="connsiteX49" fmla="*/ 3141406 w 6356554"/>
              <a:gd name="connsiteY49" fmla="*/ 1666568 h 5390696"/>
              <a:gd name="connsiteX50" fmla="*/ 3392129 w 6356554"/>
              <a:gd name="connsiteY50" fmla="*/ 1637071 h 5390696"/>
              <a:gd name="connsiteX51" fmla="*/ 3436374 w 6356554"/>
              <a:gd name="connsiteY51" fmla="*/ 1592826 h 5390696"/>
              <a:gd name="connsiteX52" fmla="*/ 3465871 w 6356554"/>
              <a:gd name="connsiteY52" fmla="*/ 1548581 h 5390696"/>
              <a:gd name="connsiteX53" fmla="*/ 3510116 w 6356554"/>
              <a:gd name="connsiteY53" fmla="*/ 1489587 h 5390696"/>
              <a:gd name="connsiteX54" fmla="*/ 3524864 w 6356554"/>
              <a:gd name="connsiteY54" fmla="*/ 1445342 h 5390696"/>
              <a:gd name="connsiteX55" fmla="*/ 3569109 w 6356554"/>
              <a:gd name="connsiteY55" fmla="*/ 1386348 h 5390696"/>
              <a:gd name="connsiteX56" fmla="*/ 3554361 w 6356554"/>
              <a:gd name="connsiteY56" fmla="*/ 1047136 h 5390696"/>
              <a:gd name="connsiteX57" fmla="*/ 3539612 w 6356554"/>
              <a:gd name="connsiteY57" fmla="*/ 1002890 h 5390696"/>
              <a:gd name="connsiteX58" fmla="*/ 3436374 w 6356554"/>
              <a:gd name="connsiteY58" fmla="*/ 855407 h 5390696"/>
              <a:gd name="connsiteX59" fmla="*/ 3377380 w 6356554"/>
              <a:gd name="connsiteY59" fmla="*/ 781665 h 5390696"/>
              <a:gd name="connsiteX60" fmla="*/ 3362632 w 6356554"/>
              <a:gd name="connsiteY60" fmla="*/ 737419 h 5390696"/>
              <a:gd name="connsiteX61" fmla="*/ 3377380 w 6356554"/>
              <a:gd name="connsiteY61" fmla="*/ 516194 h 5390696"/>
              <a:gd name="connsiteX62" fmla="*/ 3392129 w 6356554"/>
              <a:gd name="connsiteY62" fmla="*/ 471948 h 5390696"/>
              <a:gd name="connsiteX63" fmla="*/ 3480619 w 6356554"/>
              <a:gd name="connsiteY63" fmla="*/ 398207 h 5390696"/>
              <a:gd name="connsiteX64" fmla="*/ 3583858 w 6356554"/>
              <a:gd name="connsiteY64" fmla="*/ 324465 h 5390696"/>
              <a:gd name="connsiteX65" fmla="*/ 3628103 w 6356554"/>
              <a:gd name="connsiteY65" fmla="*/ 309716 h 5390696"/>
              <a:gd name="connsiteX66" fmla="*/ 3878825 w 6356554"/>
              <a:gd name="connsiteY66" fmla="*/ 324465 h 5390696"/>
              <a:gd name="connsiteX67" fmla="*/ 3982064 w 6356554"/>
              <a:gd name="connsiteY67" fmla="*/ 398207 h 5390696"/>
              <a:gd name="connsiteX68" fmla="*/ 4129548 w 6356554"/>
              <a:gd name="connsiteY68" fmla="*/ 530942 h 5390696"/>
              <a:gd name="connsiteX69" fmla="*/ 4173793 w 6356554"/>
              <a:gd name="connsiteY69" fmla="*/ 575187 h 5390696"/>
              <a:gd name="connsiteX70" fmla="*/ 4232787 w 6356554"/>
              <a:gd name="connsiteY70" fmla="*/ 663677 h 5390696"/>
              <a:gd name="connsiteX71" fmla="*/ 4262283 w 6356554"/>
              <a:gd name="connsiteY71" fmla="*/ 737419 h 5390696"/>
              <a:gd name="connsiteX72" fmla="*/ 4291780 w 6356554"/>
              <a:gd name="connsiteY72" fmla="*/ 796413 h 5390696"/>
              <a:gd name="connsiteX73" fmla="*/ 4336025 w 6356554"/>
              <a:gd name="connsiteY73" fmla="*/ 899652 h 5390696"/>
              <a:gd name="connsiteX74" fmla="*/ 4380271 w 6356554"/>
              <a:gd name="connsiteY74" fmla="*/ 929148 h 5390696"/>
              <a:gd name="connsiteX75" fmla="*/ 4439264 w 6356554"/>
              <a:gd name="connsiteY75" fmla="*/ 973394 h 5390696"/>
              <a:gd name="connsiteX76" fmla="*/ 4572000 w 6356554"/>
              <a:gd name="connsiteY76" fmla="*/ 988142 h 5390696"/>
              <a:gd name="connsiteX77" fmla="*/ 4866967 w 6356554"/>
              <a:gd name="connsiteY77" fmla="*/ 958645 h 5390696"/>
              <a:gd name="connsiteX78" fmla="*/ 4881716 w 6356554"/>
              <a:gd name="connsiteY78" fmla="*/ 796413 h 5390696"/>
              <a:gd name="connsiteX79" fmla="*/ 4911212 w 6356554"/>
              <a:gd name="connsiteY79" fmla="*/ 678426 h 5390696"/>
              <a:gd name="connsiteX80" fmla="*/ 4925961 w 6356554"/>
              <a:gd name="connsiteY80" fmla="*/ 604684 h 5390696"/>
              <a:gd name="connsiteX81" fmla="*/ 4940709 w 6356554"/>
              <a:gd name="connsiteY81" fmla="*/ 162232 h 5390696"/>
              <a:gd name="connsiteX82" fmla="*/ 4970206 w 6356554"/>
              <a:gd name="connsiteY82" fmla="*/ 117987 h 5390696"/>
              <a:gd name="connsiteX83" fmla="*/ 5088193 w 6356554"/>
              <a:gd name="connsiteY83" fmla="*/ 29497 h 5390696"/>
              <a:gd name="connsiteX84" fmla="*/ 5206180 w 6356554"/>
              <a:gd name="connsiteY84" fmla="*/ 0 h 5390696"/>
              <a:gd name="connsiteX85" fmla="*/ 5353664 w 6356554"/>
              <a:gd name="connsiteY85" fmla="*/ 14748 h 5390696"/>
              <a:gd name="connsiteX86" fmla="*/ 5412658 w 6356554"/>
              <a:gd name="connsiteY86" fmla="*/ 44245 h 5390696"/>
              <a:gd name="connsiteX87" fmla="*/ 5515896 w 6356554"/>
              <a:gd name="connsiteY87" fmla="*/ 117987 h 5390696"/>
              <a:gd name="connsiteX88" fmla="*/ 5545393 w 6356554"/>
              <a:gd name="connsiteY88" fmla="*/ 162232 h 5390696"/>
              <a:gd name="connsiteX89" fmla="*/ 5589638 w 6356554"/>
              <a:gd name="connsiteY89" fmla="*/ 206477 h 5390696"/>
              <a:gd name="connsiteX90" fmla="*/ 5604387 w 6356554"/>
              <a:gd name="connsiteY90" fmla="*/ 265471 h 5390696"/>
              <a:gd name="connsiteX91" fmla="*/ 5663380 w 6356554"/>
              <a:gd name="connsiteY91" fmla="*/ 427703 h 5390696"/>
              <a:gd name="connsiteX92" fmla="*/ 5707625 w 6356554"/>
              <a:gd name="connsiteY92" fmla="*/ 589936 h 5390696"/>
              <a:gd name="connsiteX93" fmla="*/ 5737122 w 6356554"/>
              <a:gd name="connsiteY93" fmla="*/ 678426 h 5390696"/>
              <a:gd name="connsiteX94" fmla="*/ 5781367 w 6356554"/>
              <a:gd name="connsiteY94" fmla="*/ 870155 h 5390696"/>
              <a:gd name="connsiteX95" fmla="*/ 5796116 w 6356554"/>
              <a:gd name="connsiteY95" fmla="*/ 914400 h 5390696"/>
              <a:gd name="connsiteX96" fmla="*/ 5781367 w 6356554"/>
              <a:gd name="connsiteY96" fmla="*/ 1032387 h 5390696"/>
              <a:gd name="connsiteX97" fmla="*/ 5692877 w 6356554"/>
              <a:gd name="connsiteY97" fmla="*/ 1150374 h 5390696"/>
              <a:gd name="connsiteX98" fmla="*/ 5574890 w 6356554"/>
              <a:gd name="connsiteY98" fmla="*/ 1283110 h 5390696"/>
              <a:gd name="connsiteX99" fmla="*/ 5471651 w 6356554"/>
              <a:gd name="connsiteY99" fmla="*/ 1356852 h 5390696"/>
              <a:gd name="connsiteX100" fmla="*/ 5427406 w 6356554"/>
              <a:gd name="connsiteY100" fmla="*/ 1460090 h 5390696"/>
              <a:gd name="connsiteX101" fmla="*/ 5412658 w 6356554"/>
              <a:gd name="connsiteY101" fmla="*/ 1504336 h 5390696"/>
              <a:gd name="connsiteX102" fmla="*/ 5442154 w 6356554"/>
              <a:gd name="connsiteY102" fmla="*/ 1681316 h 5390696"/>
              <a:gd name="connsiteX103" fmla="*/ 5515896 w 6356554"/>
              <a:gd name="connsiteY103" fmla="*/ 1755058 h 5390696"/>
              <a:gd name="connsiteX104" fmla="*/ 5560141 w 6356554"/>
              <a:gd name="connsiteY104" fmla="*/ 1769807 h 5390696"/>
              <a:gd name="connsiteX105" fmla="*/ 5648632 w 6356554"/>
              <a:gd name="connsiteY105" fmla="*/ 1828800 h 5390696"/>
              <a:gd name="connsiteX106" fmla="*/ 5751871 w 6356554"/>
              <a:gd name="connsiteY106" fmla="*/ 1858297 h 5390696"/>
              <a:gd name="connsiteX107" fmla="*/ 5810864 w 6356554"/>
              <a:gd name="connsiteY107" fmla="*/ 1887794 h 5390696"/>
              <a:gd name="connsiteX108" fmla="*/ 5958348 w 6356554"/>
              <a:gd name="connsiteY108" fmla="*/ 1873045 h 5390696"/>
              <a:gd name="connsiteX109" fmla="*/ 6046838 w 6356554"/>
              <a:gd name="connsiteY109" fmla="*/ 1740310 h 5390696"/>
              <a:gd name="connsiteX110" fmla="*/ 6091083 w 6356554"/>
              <a:gd name="connsiteY110" fmla="*/ 1696065 h 5390696"/>
              <a:gd name="connsiteX111" fmla="*/ 6164825 w 6356554"/>
              <a:gd name="connsiteY111" fmla="*/ 1533832 h 5390696"/>
              <a:gd name="connsiteX112" fmla="*/ 6194322 w 6356554"/>
              <a:gd name="connsiteY112" fmla="*/ 1430594 h 5390696"/>
              <a:gd name="connsiteX113" fmla="*/ 6223819 w 6356554"/>
              <a:gd name="connsiteY113" fmla="*/ 1371600 h 5390696"/>
              <a:gd name="connsiteX114" fmla="*/ 6253316 w 6356554"/>
              <a:gd name="connsiteY114" fmla="*/ 1253613 h 5390696"/>
              <a:gd name="connsiteX115" fmla="*/ 6268064 w 6356554"/>
              <a:gd name="connsiteY115" fmla="*/ 1194619 h 5390696"/>
              <a:gd name="connsiteX116" fmla="*/ 6282812 w 6356554"/>
              <a:gd name="connsiteY116" fmla="*/ 678426 h 5390696"/>
              <a:gd name="connsiteX117" fmla="*/ 6297561 w 6356554"/>
              <a:gd name="connsiteY117" fmla="*/ 619432 h 5390696"/>
              <a:gd name="connsiteX118" fmla="*/ 6356554 w 6356554"/>
              <a:gd name="connsiteY118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294967 w 6356554"/>
              <a:gd name="connsiteY5" fmla="*/ 2344994 h 5390696"/>
              <a:gd name="connsiteX6" fmla="*/ 265471 w 6356554"/>
              <a:gd name="connsiteY6" fmla="*/ 2300748 h 5390696"/>
              <a:gd name="connsiteX7" fmla="*/ 221225 w 6356554"/>
              <a:gd name="connsiteY7" fmla="*/ 2286000 h 5390696"/>
              <a:gd name="connsiteX8" fmla="*/ 176980 w 6356554"/>
              <a:gd name="connsiteY8" fmla="*/ 2256503 h 5390696"/>
              <a:gd name="connsiteX9" fmla="*/ 162232 w 6356554"/>
              <a:gd name="connsiteY9" fmla="*/ 2212258 h 5390696"/>
              <a:gd name="connsiteX10" fmla="*/ 191729 w 6356554"/>
              <a:gd name="connsiteY10" fmla="*/ 2153265 h 5390696"/>
              <a:gd name="connsiteX11" fmla="*/ 339212 w 6356554"/>
              <a:gd name="connsiteY11" fmla="*/ 2079523 h 5390696"/>
              <a:gd name="connsiteX12" fmla="*/ 398206 w 6356554"/>
              <a:gd name="connsiteY12" fmla="*/ 2050026 h 5390696"/>
              <a:gd name="connsiteX13" fmla="*/ 442451 w 6356554"/>
              <a:gd name="connsiteY13" fmla="*/ 2035277 h 5390696"/>
              <a:gd name="connsiteX14" fmla="*/ 560438 w 6356554"/>
              <a:gd name="connsiteY14" fmla="*/ 1991032 h 5390696"/>
              <a:gd name="connsiteX15" fmla="*/ 899651 w 6356554"/>
              <a:gd name="connsiteY15" fmla="*/ 2005781 h 5390696"/>
              <a:gd name="connsiteX16" fmla="*/ 943896 w 6356554"/>
              <a:gd name="connsiteY16" fmla="*/ 2020529 h 5390696"/>
              <a:gd name="connsiteX17" fmla="*/ 1017638 w 6356554"/>
              <a:gd name="connsiteY17" fmla="*/ 2035277 h 5390696"/>
              <a:gd name="connsiteX18" fmla="*/ 1106129 w 6356554"/>
              <a:gd name="connsiteY18" fmla="*/ 2094271 h 5390696"/>
              <a:gd name="connsiteX19" fmla="*/ 1179871 w 6356554"/>
              <a:gd name="connsiteY19" fmla="*/ 2197510 h 5390696"/>
              <a:gd name="connsiteX20" fmla="*/ 1209367 w 6356554"/>
              <a:gd name="connsiteY20" fmla="*/ 2241755 h 5390696"/>
              <a:gd name="connsiteX21" fmla="*/ 1224116 w 6356554"/>
              <a:gd name="connsiteY21" fmla="*/ 2315497 h 5390696"/>
              <a:gd name="connsiteX22" fmla="*/ 1253612 w 6356554"/>
              <a:gd name="connsiteY22" fmla="*/ 2433484 h 5390696"/>
              <a:gd name="connsiteX23" fmla="*/ 1268361 w 6356554"/>
              <a:gd name="connsiteY23" fmla="*/ 2551471 h 5390696"/>
              <a:gd name="connsiteX24" fmla="*/ 1283109 w 6356554"/>
              <a:gd name="connsiteY24" fmla="*/ 2595716 h 5390696"/>
              <a:gd name="connsiteX25" fmla="*/ 1342103 w 6356554"/>
              <a:gd name="connsiteY25" fmla="*/ 2625213 h 5390696"/>
              <a:gd name="connsiteX26" fmla="*/ 1386348 w 6356554"/>
              <a:gd name="connsiteY26" fmla="*/ 2654710 h 5390696"/>
              <a:gd name="connsiteX27" fmla="*/ 1359574 w 6356554"/>
              <a:gd name="connsiteY27" fmla="*/ 2005121 h 5390696"/>
              <a:gd name="connsiteX28" fmla="*/ 1572501 w 6356554"/>
              <a:gd name="connsiteY28" fmla="*/ 5389012 h 5390696"/>
              <a:gd name="connsiteX29" fmla="*/ 1681316 w 6356554"/>
              <a:gd name="connsiteY29" fmla="*/ 2477729 h 5390696"/>
              <a:gd name="connsiteX30" fmla="*/ 1806492 w 6356554"/>
              <a:gd name="connsiteY30" fmla="*/ 3707652 h 5390696"/>
              <a:gd name="connsiteX31" fmla="*/ 1843548 w 6356554"/>
              <a:gd name="connsiteY31" fmla="*/ 2286000 h 5390696"/>
              <a:gd name="connsiteX32" fmla="*/ 1858296 w 6356554"/>
              <a:gd name="connsiteY32" fmla="*/ 2241755 h 5390696"/>
              <a:gd name="connsiteX33" fmla="*/ 1887793 w 6356554"/>
              <a:gd name="connsiteY33" fmla="*/ 2138516 h 5390696"/>
              <a:gd name="connsiteX34" fmla="*/ 1873045 w 6356554"/>
              <a:gd name="connsiteY34" fmla="*/ 1917290 h 5390696"/>
              <a:gd name="connsiteX35" fmla="*/ 2344014 w 6356554"/>
              <a:gd name="connsiteY35" fmla="*/ 3716020 h 5390696"/>
              <a:gd name="connsiteX36" fmla="*/ 1858296 w 6356554"/>
              <a:gd name="connsiteY36" fmla="*/ 1297858 h 5390696"/>
              <a:gd name="connsiteX37" fmla="*/ 1917290 w 6356554"/>
              <a:gd name="connsiteY37" fmla="*/ 1268361 h 5390696"/>
              <a:gd name="connsiteX38" fmla="*/ 1991032 w 6356554"/>
              <a:gd name="connsiteY38" fmla="*/ 1224116 h 5390696"/>
              <a:gd name="connsiteX39" fmla="*/ 2094271 w 6356554"/>
              <a:gd name="connsiteY39" fmla="*/ 1194619 h 5390696"/>
              <a:gd name="connsiteX40" fmla="*/ 2433483 w 6356554"/>
              <a:gd name="connsiteY40" fmla="*/ 1224116 h 5390696"/>
              <a:gd name="connsiteX41" fmla="*/ 2492477 w 6356554"/>
              <a:gd name="connsiteY41" fmla="*/ 1283110 h 5390696"/>
              <a:gd name="connsiteX42" fmla="*/ 2551471 w 6356554"/>
              <a:gd name="connsiteY42" fmla="*/ 1312607 h 5390696"/>
              <a:gd name="connsiteX43" fmla="*/ 2698954 w 6356554"/>
              <a:gd name="connsiteY43" fmla="*/ 1460090 h 5390696"/>
              <a:gd name="connsiteX44" fmla="*/ 2757948 w 6356554"/>
              <a:gd name="connsiteY44" fmla="*/ 1519084 h 5390696"/>
              <a:gd name="connsiteX45" fmla="*/ 2890683 w 6356554"/>
              <a:gd name="connsiteY45" fmla="*/ 1592826 h 5390696"/>
              <a:gd name="connsiteX46" fmla="*/ 2964425 w 6356554"/>
              <a:gd name="connsiteY46" fmla="*/ 1607574 h 5390696"/>
              <a:gd name="connsiteX47" fmla="*/ 3008671 w 6356554"/>
              <a:gd name="connsiteY47" fmla="*/ 1637071 h 5390696"/>
              <a:gd name="connsiteX48" fmla="*/ 3082412 w 6356554"/>
              <a:gd name="connsiteY48" fmla="*/ 1651819 h 5390696"/>
              <a:gd name="connsiteX49" fmla="*/ 3141406 w 6356554"/>
              <a:gd name="connsiteY49" fmla="*/ 1666568 h 5390696"/>
              <a:gd name="connsiteX50" fmla="*/ 3392129 w 6356554"/>
              <a:gd name="connsiteY50" fmla="*/ 1637071 h 5390696"/>
              <a:gd name="connsiteX51" fmla="*/ 3436374 w 6356554"/>
              <a:gd name="connsiteY51" fmla="*/ 1592826 h 5390696"/>
              <a:gd name="connsiteX52" fmla="*/ 3465871 w 6356554"/>
              <a:gd name="connsiteY52" fmla="*/ 1548581 h 5390696"/>
              <a:gd name="connsiteX53" fmla="*/ 3510116 w 6356554"/>
              <a:gd name="connsiteY53" fmla="*/ 1489587 h 5390696"/>
              <a:gd name="connsiteX54" fmla="*/ 3524864 w 6356554"/>
              <a:gd name="connsiteY54" fmla="*/ 1445342 h 5390696"/>
              <a:gd name="connsiteX55" fmla="*/ 3569109 w 6356554"/>
              <a:gd name="connsiteY55" fmla="*/ 1386348 h 5390696"/>
              <a:gd name="connsiteX56" fmla="*/ 3554361 w 6356554"/>
              <a:gd name="connsiteY56" fmla="*/ 1047136 h 5390696"/>
              <a:gd name="connsiteX57" fmla="*/ 3539612 w 6356554"/>
              <a:gd name="connsiteY57" fmla="*/ 1002890 h 5390696"/>
              <a:gd name="connsiteX58" fmla="*/ 3436374 w 6356554"/>
              <a:gd name="connsiteY58" fmla="*/ 855407 h 5390696"/>
              <a:gd name="connsiteX59" fmla="*/ 3377380 w 6356554"/>
              <a:gd name="connsiteY59" fmla="*/ 781665 h 5390696"/>
              <a:gd name="connsiteX60" fmla="*/ 3362632 w 6356554"/>
              <a:gd name="connsiteY60" fmla="*/ 737419 h 5390696"/>
              <a:gd name="connsiteX61" fmla="*/ 3377380 w 6356554"/>
              <a:gd name="connsiteY61" fmla="*/ 516194 h 5390696"/>
              <a:gd name="connsiteX62" fmla="*/ 3392129 w 6356554"/>
              <a:gd name="connsiteY62" fmla="*/ 471948 h 5390696"/>
              <a:gd name="connsiteX63" fmla="*/ 3480619 w 6356554"/>
              <a:gd name="connsiteY63" fmla="*/ 398207 h 5390696"/>
              <a:gd name="connsiteX64" fmla="*/ 3583858 w 6356554"/>
              <a:gd name="connsiteY64" fmla="*/ 324465 h 5390696"/>
              <a:gd name="connsiteX65" fmla="*/ 3628103 w 6356554"/>
              <a:gd name="connsiteY65" fmla="*/ 309716 h 5390696"/>
              <a:gd name="connsiteX66" fmla="*/ 3878825 w 6356554"/>
              <a:gd name="connsiteY66" fmla="*/ 324465 h 5390696"/>
              <a:gd name="connsiteX67" fmla="*/ 3982064 w 6356554"/>
              <a:gd name="connsiteY67" fmla="*/ 398207 h 5390696"/>
              <a:gd name="connsiteX68" fmla="*/ 4129548 w 6356554"/>
              <a:gd name="connsiteY68" fmla="*/ 530942 h 5390696"/>
              <a:gd name="connsiteX69" fmla="*/ 4173793 w 6356554"/>
              <a:gd name="connsiteY69" fmla="*/ 575187 h 5390696"/>
              <a:gd name="connsiteX70" fmla="*/ 4232787 w 6356554"/>
              <a:gd name="connsiteY70" fmla="*/ 663677 h 5390696"/>
              <a:gd name="connsiteX71" fmla="*/ 4262283 w 6356554"/>
              <a:gd name="connsiteY71" fmla="*/ 737419 h 5390696"/>
              <a:gd name="connsiteX72" fmla="*/ 4291780 w 6356554"/>
              <a:gd name="connsiteY72" fmla="*/ 796413 h 5390696"/>
              <a:gd name="connsiteX73" fmla="*/ 4336025 w 6356554"/>
              <a:gd name="connsiteY73" fmla="*/ 899652 h 5390696"/>
              <a:gd name="connsiteX74" fmla="*/ 4380271 w 6356554"/>
              <a:gd name="connsiteY74" fmla="*/ 929148 h 5390696"/>
              <a:gd name="connsiteX75" fmla="*/ 4439264 w 6356554"/>
              <a:gd name="connsiteY75" fmla="*/ 973394 h 5390696"/>
              <a:gd name="connsiteX76" fmla="*/ 4572000 w 6356554"/>
              <a:gd name="connsiteY76" fmla="*/ 988142 h 5390696"/>
              <a:gd name="connsiteX77" fmla="*/ 4866967 w 6356554"/>
              <a:gd name="connsiteY77" fmla="*/ 958645 h 5390696"/>
              <a:gd name="connsiteX78" fmla="*/ 4881716 w 6356554"/>
              <a:gd name="connsiteY78" fmla="*/ 796413 h 5390696"/>
              <a:gd name="connsiteX79" fmla="*/ 4911212 w 6356554"/>
              <a:gd name="connsiteY79" fmla="*/ 678426 h 5390696"/>
              <a:gd name="connsiteX80" fmla="*/ 4925961 w 6356554"/>
              <a:gd name="connsiteY80" fmla="*/ 604684 h 5390696"/>
              <a:gd name="connsiteX81" fmla="*/ 4940709 w 6356554"/>
              <a:gd name="connsiteY81" fmla="*/ 162232 h 5390696"/>
              <a:gd name="connsiteX82" fmla="*/ 4970206 w 6356554"/>
              <a:gd name="connsiteY82" fmla="*/ 117987 h 5390696"/>
              <a:gd name="connsiteX83" fmla="*/ 5088193 w 6356554"/>
              <a:gd name="connsiteY83" fmla="*/ 29497 h 5390696"/>
              <a:gd name="connsiteX84" fmla="*/ 5206180 w 6356554"/>
              <a:gd name="connsiteY84" fmla="*/ 0 h 5390696"/>
              <a:gd name="connsiteX85" fmla="*/ 5353664 w 6356554"/>
              <a:gd name="connsiteY85" fmla="*/ 14748 h 5390696"/>
              <a:gd name="connsiteX86" fmla="*/ 5412658 w 6356554"/>
              <a:gd name="connsiteY86" fmla="*/ 44245 h 5390696"/>
              <a:gd name="connsiteX87" fmla="*/ 5515896 w 6356554"/>
              <a:gd name="connsiteY87" fmla="*/ 117987 h 5390696"/>
              <a:gd name="connsiteX88" fmla="*/ 5545393 w 6356554"/>
              <a:gd name="connsiteY88" fmla="*/ 162232 h 5390696"/>
              <a:gd name="connsiteX89" fmla="*/ 5589638 w 6356554"/>
              <a:gd name="connsiteY89" fmla="*/ 206477 h 5390696"/>
              <a:gd name="connsiteX90" fmla="*/ 5604387 w 6356554"/>
              <a:gd name="connsiteY90" fmla="*/ 265471 h 5390696"/>
              <a:gd name="connsiteX91" fmla="*/ 5663380 w 6356554"/>
              <a:gd name="connsiteY91" fmla="*/ 427703 h 5390696"/>
              <a:gd name="connsiteX92" fmla="*/ 5707625 w 6356554"/>
              <a:gd name="connsiteY92" fmla="*/ 589936 h 5390696"/>
              <a:gd name="connsiteX93" fmla="*/ 5737122 w 6356554"/>
              <a:gd name="connsiteY93" fmla="*/ 678426 h 5390696"/>
              <a:gd name="connsiteX94" fmla="*/ 5781367 w 6356554"/>
              <a:gd name="connsiteY94" fmla="*/ 870155 h 5390696"/>
              <a:gd name="connsiteX95" fmla="*/ 5796116 w 6356554"/>
              <a:gd name="connsiteY95" fmla="*/ 914400 h 5390696"/>
              <a:gd name="connsiteX96" fmla="*/ 5781367 w 6356554"/>
              <a:gd name="connsiteY96" fmla="*/ 1032387 h 5390696"/>
              <a:gd name="connsiteX97" fmla="*/ 5692877 w 6356554"/>
              <a:gd name="connsiteY97" fmla="*/ 1150374 h 5390696"/>
              <a:gd name="connsiteX98" fmla="*/ 5574890 w 6356554"/>
              <a:gd name="connsiteY98" fmla="*/ 1283110 h 5390696"/>
              <a:gd name="connsiteX99" fmla="*/ 5471651 w 6356554"/>
              <a:gd name="connsiteY99" fmla="*/ 1356852 h 5390696"/>
              <a:gd name="connsiteX100" fmla="*/ 5427406 w 6356554"/>
              <a:gd name="connsiteY100" fmla="*/ 1460090 h 5390696"/>
              <a:gd name="connsiteX101" fmla="*/ 5412658 w 6356554"/>
              <a:gd name="connsiteY101" fmla="*/ 1504336 h 5390696"/>
              <a:gd name="connsiteX102" fmla="*/ 5442154 w 6356554"/>
              <a:gd name="connsiteY102" fmla="*/ 1681316 h 5390696"/>
              <a:gd name="connsiteX103" fmla="*/ 5515896 w 6356554"/>
              <a:gd name="connsiteY103" fmla="*/ 1755058 h 5390696"/>
              <a:gd name="connsiteX104" fmla="*/ 5560141 w 6356554"/>
              <a:gd name="connsiteY104" fmla="*/ 1769807 h 5390696"/>
              <a:gd name="connsiteX105" fmla="*/ 5648632 w 6356554"/>
              <a:gd name="connsiteY105" fmla="*/ 1828800 h 5390696"/>
              <a:gd name="connsiteX106" fmla="*/ 5751871 w 6356554"/>
              <a:gd name="connsiteY106" fmla="*/ 1858297 h 5390696"/>
              <a:gd name="connsiteX107" fmla="*/ 5810864 w 6356554"/>
              <a:gd name="connsiteY107" fmla="*/ 1887794 h 5390696"/>
              <a:gd name="connsiteX108" fmla="*/ 5958348 w 6356554"/>
              <a:gd name="connsiteY108" fmla="*/ 1873045 h 5390696"/>
              <a:gd name="connsiteX109" fmla="*/ 6046838 w 6356554"/>
              <a:gd name="connsiteY109" fmla="*/ 1740310 h 5390696"/>
              <a:gd name="connsiteX110" fmla="*/ 6091083 w 6356554"/>
              <a:gd name="connsiteY110" fmla="*/ 1696065 h 5390696"/>
              <a:gd name="connsiteX111" fmla="*/ 6164825 w 6356554"/>
              <a:gd name="connsiteY111" fmla="*/ 1533832 h 5390696"/>
              <a:gd name="connsiteX112" fmla="*/ 6194322 w 6356554"/>
              <a:gd name="connsiteY112" fmla="*/ 1430594 h 5390696"/>
              <a:gd name="connsiteX113" fmla="*/ 6223819 w 6356554"/>
              <a:gd name="connsiteY113" fmla="*/ 1371600 h 5390696"/>
              <a:gd name="connsiteX114" fmla="*/ 6253316 w 6356554"/>
              <a:gd name="connsiteY114" fmla="*/ 1253613 h 5390696"/>
              <a:gd name="connsiteX115" fmla="*/ 6268064 w 6356554"/>
              <a:gd name="connsiteY115" fmla="*/ 1194619 h 5390696"/>
              <a:gd name="connsiteX116" fmla="*/ 6282812 w 6356554"/>
              <a:gd name="connsiteY116" fmla="*/ 678426 h 5390696"/>
              <a:gd name="connsiteX117" fmla="*/ 6297561 w 6356554"/>
              <a:gd name="connsiteY117" fmla="*/ 619432 h 5390696"/>
              <a:gd name="connsiteX118" fmla="*/ 6356554 w 6356554"/>
              <a:gd name="connsiteY118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265471 w 6356554"/>
              <a:gd name="connsiteY6" fmla="*/ 2300748 h 5390696"/>
              <a:gd name="connsiteX7" fmla="*/ 221225 w 6356554"/>
              <a:gd name="connsiteY7" fmla="*/ 2286000 h 5390696"/>
              <a:gd name="connsiteX8" fmla="*/ 176980 w 6356554"/>
              <a:gd name="connsiteY8" fmla="*/ 2256503 h 5390696"/>
              <a:gd name="connsiteX9" fmla="*/ 162232 w 6356554"/>
              <a:gd name="connsiteY9" fmla="*/ 2212258 h 5390696"/>
              <a:gd name="connsiteX10" fmla="*/ 191729 w 6356554"/>
              <a:gd name="connsiteY10" fmla="*/ 2153265 h 5390696"/>
              <a:gd name="connsiteX11" fmla="*/ 339212 w 6356554"/>
              <a:gd name="connsiteY11" fmla="*/ 2079523 h 5390696"/>
              <a:gd name="connsiteX12" fmla="*/ 398206 w 6356554"/>
              <a:gd name="connsiteY12" fmla="*/ 2050026 h 5390696"/>
              <a:gd name="connsiteX13" fmla="*/ 442451 w 6356554"/>
              <a:gd name="connsiteY13" fmla="*/ 2035277 h 5390696"/>
              <a:gd name="connsiteX14" fmla="*/ 560438 w 6356554"/>
              <a:gd name="connsiteY14" fmla="*/ 1991032 h 5390696"/>
              <a:gd name="connsiteX15" fmla="*/ 899651 w 6356554"/>
              <a:gd name="connsiteY15" fmla="*/ 2005781 h 5390696"/>
              <a:gd name="connsiteX16" fmla="*/ 943896 w 6356554"/>
              <a:gd name="connsiteY16" fmla="*/ 2020529 h 5390696"/>
              <a:gd name="connsiteX17" fmla="*/ 1017638 w 6356554"/>
              <a:gd name="connsiteY17" fmla="*/ 2035277 h 5390696"/>
              <a:gd name="connsiteX18" fmla="*/ 1106129 w 6356554"/>
              <a:gd name="connsiteY18" fmla="*/ 2094271 h 5390696"/>
              <a:gd name="connsiteX19" fmla="*/ 1179871 w 6356554"/>
              <a:gd name="connsiteY19" fmla="*/ 2197510 h 5390696"/>
              <a:gd name="connsiteX20" fmla="*/ 1209367 w 6356554"/>
              <a:gd name="connsiteY20" fmla="*/ 2241755 h 5390696"/>
              <a:gd name="connsiteX21" fmla="*/ 1224116 w 6356554"/>
              <a:gd name="connsiteY21" fmla="*/ 2315497 h 5390696"/>
              <a:gd name="connsiteX22" fmla="*/ 1253612 w 6356554"/>
              <a:gd name="connsiteY22" fmla="*/ 2433484 h 5390696"/>
              <a:gd name="connsiteX23" fmla="*/ 1268361 w 6356554"/>
              <a:gd name="connsiteY23" fmla="*/ 2551471 h 5390696"/>
              <a:gd name="connsiteX24" fmla="*/ 1283109 w 6356554"/>
              <a:gd name="connsiteY24" fmla="*/ 2595716 h 5390696"/>
              <a:gd name="connsiteX25" fmla="*/ 1342103 w 6356554"/>
              <a:gd name="connsiteY25" fmla="*/ 2625213 h 5390696"/>
              <a:gd name="connsiteX26" fmla="*/ 1386348 w 6356554"/>
              <a:gd name="connsiteY26" fmla="*/ 2654710 h 5390696"/>
              <a:gd name="connsiteX27" fmla="*/ 1359574 w 6356554"/>
              <a:gd name="connsiteY27" fmla="*/ 2005121 h 5390696"/>
              <a:gd name="connsiteX28" fmla="*/ 1572501 w 6356554"/>
              <a:gd name="connsiteY28" fmla="*/ 5389012 h 5390696"/>
              <a:gd name="connsiteX29" fmla="*/ 1681316 w 6356554"/>
              <a:gd name="connsiteY29" fmla="*/ 2477729 h 5390696"/>
              <a:gd name="connsiteX30" fmla="*/ 1806492 w 6356554"/>
              <a:gd name="connsiteY30" fmla="*/ 3707652 h 5390696"/>
              <a:gd name="connsiteX31" fmla="*/ 1843548 w 6356554"/>
              <a:gd name="connsiteY31" fmla="*/ 2286000 h 5390696"/>
              <a:gd name="connsiteX32" fmla="*/ 1858296 w 6356554"/>
              <a:gd name="connsiteY32" fmla="*/ 2241755 h 5390696"/>
              <a:gd name="connsiteX33" fmla="*/ 1887793 w 6356554"/>
              <a:gd name="connsiteY33" fmla="*/ 2138516 h 5390696"/>
              <a:gd name="connsiteX34" fmla="*/ 1873045 w 6356554"/>
              <a:gd name="connsiteY34" fmla="*/ 1917290 h 5390696"/>
              <a:gd name="connsiteX35" fmla="*/ 2344014 w 6356554"/>
              <a:gd name="connsiteY35" fmla="*/ 3716020 h 5390696"/>
              <a:gd name="connsiteX36" fmla="*/ 1858296 w 6356554"/>
              <a:gd name="connsiteY36" fmla="*/ 1297858 h 5390696"/>
              <a:gd name="connsiteX37" fmla="*/ 1917290 w 6356554"/>
              <a:gd name="connsiteY37" fmla="*/ 1268361 h 5390696"/>
              <a:gd name="connsiteX38" fmla="*/ 1991032 w 6356554"/>
              <a:gd name="connsiteY38" fmla="*/ 1224116 h 5390696"/>
              <a:gd name="connsiteX39" fmla="*/ 2094271 w 6356554"/>
              <a:gd name="connsiteY39" fmla="*/ 1194619 h 5390696"/>
              <a:gd name="connsiteX40" fmla="*/ 2433483 w 6356554"/>
              <a:gd name="connsiteY40" fmla="*/ 1224116 h 5390696"/>
              <a:gd name="connsiteX41" fmla="*/ 2492477 w 6356554"/>
              <a:gd name="connsiteY41" fmla="*/ 1283110 h 5390696"/>
              <a:gd name="connsiteX42" fmla="*/ 2551471 w 6356554"/>
              <a:gd name="connsiteY42" fmla="*/ 1312607 h 5390696"/>
              <a:gd name="connsiteX43" fmla="*/ 2698954 w 6356554"/>
              <a:gd name="connsiteY43" fmla="*/ 1460090 h 5390696"/>
              <a:gd name="connsiteX44" fmla="*/ 2757948 w 6356554"/>
              <a:gd name="connsiteY44" fmla="*/ 1519084 h 5390696"/>
              <a:gd name="connsiteX45" fmla="*/ 2890683 w 6356554"/>
              <a:gd name="connsiteY45" fmla="*/ 1592826 h 5390696"/>
              <a:gd name="connsiteX46" fmla="*/ 2964425 w 6356554"/>
              <a:gd name="connsiteY46" fmla="*/ 1607574 h 5390696"/>
              <a:gd name="connsiteX47" fmla="*/ 3008671 w 6356554"/>
              <a:gd name="connsiteY47" fmla="*/ 1637071 h 5390696"/>
              <a:gd name="connsiteX48" fmla="*/ 3082412 w 6356554"/>
              <a:gd name="connsiteY48" fmla="*/ 1651819 h 5390696"/>
              <a:gd name="connsiteX49" fmla="*/ 3141406 w 6356554"/>
              <a:gd name="connsiteY49" fmla="*/ 1666568 h 5390696"/>
              <a:gd name="connsiteX50" fmla="*/ 3392129 w 6356554"/>
              <a:gd name="connsiteY50" fmla="*/ 1637071 h 5390696"/>
              <a:gd name="connsiteX51" fmla="*/ 3436374 w 6356554"/>
              <a:gd name="connsiteY51" fmla="*/ 1592826 h 5390696"/>
              <a:gd name="connsiteX52" fmla="*/ 3465871 w 6356554"/>
              <a:gd name="connsiteY52" fmla="*/ 1548581 h 5390696"/>
              <a:gd name="connsiteX53" fmla="*/ 3510116 w 6356554"/>
              <a:gd name="connsiteY53" fmla="*/ 1489587 h 5390696"/>
              <a:gd name="connsiteX54" fmla="*/ 3524864 w 6356554"/>
              <a:gd name="connsiteY54" fmla="*/ 1445342 h 5390696"/>
              <a:gd name="connsiteX55" fmla="*/ 3569109 w 6356554"/>
              <a:gd name="connsiteY55" fmla="*/ 1386348 h 5390696"/>
              <a:gd name="connsiteX56" fmla="*/ 3554361 w 6356554"/>
              <a:gd name="connsiteY56" fmla="*/ 1047136 h 5390696"/>
              <a:gd name="connsiteX57" fmla="*/ 3539612 w 6356554"/>
              <a:gd name="connsiteY57" fmla="*/ 1002890 h 5390696"/>
              <a:gd name="connsiteX58" fmla="*/ 3436374 w 6356554"/>
              <a:gd name="connsiteY58" fmla="*/ 855407 h 5390696"/>
              <a:gd name="connsiteX59" fmla="*/ 3377380 w 6356554"/>
              <a:gd name="connsiteY59" fmla="*/ 781665 h 5390696"/>
              <a:gd name="connsiteX60" fmla="*/ 3362632 w 6356554"/>
              <a:gd name="connsiteY60" fmla="*/ 737419 h 5390696"/>
              <a:gd name="connsiteX61" fmla="*/ 3377380 w 6356554"/>
              <a:gd name="connsiteY61" fmla="*/ 516194 h 5390696"/>
              <a:gd name="connsiteX62" fmla="*/ 3392129 w 6356554"/>
              <a:gd name="connsiteY62" fmla="*/ 471948 h 5390696"/>
              <a:gd name="connsiteX63" fmla="*/ 3480619 w 6356554"/>
              <a:gd name="connsiteY63" fmla="*/ 398207 h 5390696"/>
              <a:gd name="connsiteX64" fmla="*/ 3583858 w 6356554"/>
              <a:gd name="connsiteY64" fmla="*/ 324465 h 5390696"/>
              <a:gd name="connsiteX65" fmla="*/ 3628103 w 6356554"/>
              <a:gd name="connsiteY65" fmla="*/ 309716 h 5390696"/>
              <a:gd name="connsiteX66" fmla="*/ 3878825 w 6356554"/>
              <a:gd name="connsiteY66" fmla="*/ 324465 h 5390696"/>
              <a:gd name="connsiteX67" fmla="*/ 3982064 w 6356554"/>
              <a:gd name="connsiteY67" fmla="*/ 398207 h 5390696"/>
              <a:gd name="connsiteX68" fmla="*/ 4129548 w 6356554"/>
              <a:gd name="connsiteY68" fmla="*/ 530942 h 5390696"/>
              <a:gd name="connsiteX69" fmla="*/ 4173793 w 6356554"/>
              <a:gd name="connsiteY69" fmla="*/ 575187 h 5390696"/>
              <a:gd name="connsiteX70" fmla="*/ 4232787 w 6356554"/>
              <a:gd name="connsiteY70" fmla="*/ 663677 h 5390696"/>
              <a:gd name="connsiteX71" fmla="*/ 4262283 w 6356554"/>
              <a:gd name="connsiteY71" fmla="*/ 737419 h 5390696"/>
              <a:gd name="connsiteX72" fmla="*/ 4291780 w 6356554"/>
              <a:gd name="connsiteY72" fmla="*/ 796413 h 5390696"/>
              <a:gd name="connsiteX73" fmla="*/ 4336025 w 6356554"/>
              <a:gd name="connsiteY73" fmla="*/ 899652 h 5390696"/>
              <a:gd name="connsiteX74" fmla="*/ 4380271 w 6356554"/>
              <a:gd name="connsiteY74" fmla="*/ 929148 h 5390696"/>
              <a:gd name="connsiteX75" fmla="*/ 4439264 w 6356554"/>
              <a:gd name="connsiteY75" fmla="*/ 973394 h 5390696"/>
              <a:gd name="connsiteX76" fmla="*/ 4572000 w 6356554"/>
              <a:gd name="connsiteY76" fmla="*/ 988142 h 5390696"/>
              <a:gd name="connsiteX77" fmla="*/ 4866967 w 6356554"/>
              <a:gd name="connsiteY77" fmla="*/ 958645 h 5390696"/>
              <a:gd name="connsiteX78" fmla="*/ 4881716 w 6356554"/>
              <a:gd name="connsiteY78" fmla="*/ 796413 h 5390696"/>
              <a:gd name="connsiteX79" fmla="*/ 4911212 w 6356554"/>
              <a:gd name="connsiteY79" fmla="*/ 678426 h 5390696"/>
              <a:gd name="connsiteX80" fmla="*/ 4925961 w 6356554"/>
              <a:gd name="connsiteY80" fmla="*/ 604684 h 5390696"/>
              <a:gd name="connsiteX81" fmla="*/ 4940709 w 6356554"/>
              <a:gd name="connsiteY81" fmla="*/ 162232 h 5390696"/>
              <a:gd name="connsiteX82" fmla="*/ 4970206 w 6356554"/>
              <a:gd name="connsiteY82" fmla="*/ 117987 h 5390696"/>
              <a:gd name="connsiteX83" fmla="*/ 5088193 w 6356554"/>
              <a:gd name="connsiteY83" fmla="*/ 29497 h 5390696"/>
              <a:gd name="connsiteX84" fmla="*/ 5206180 w 6356554"/>
              <a:gd name="connsiteY84" fmla="*/ 0 h 5390696"/>
              <a:gd name="connsiteX85" fmla="*/ 5353664 w 6356554"/>
              <a:gd name="connsiteY85" fmla="*/ 14748 h 5390696"/>
              <a:gd name="connsiteX86" fmla="*/ 5412658 w 6356554"/>
              <a:gd name="connsiteY86" fmla="*/ 44245 h 5390696"/>
              <a:gd name="connsiteX87" fmla="*/ 5515896 w 6356554"/>
              <a:gd name="connsiteY87" fmla="*/ 117987 h 5390696"/>
              <a:gd name="connsiteX88" fmla="*/ 5545393 w 6356554"/>
              <a:gd name="connsiteY88" fmla="*/ 162232 h 5390696"/>
              <a:gd name="connsiteX89" fmla="*/ 5589638 w 6356554"/>
              <a:gd name="connsiteY89" fmla="*/ 206477 h 5390696"/>
              <a:gd name="connsiteX90" fmla="*/ 5604387 w 6356554"/>
              <a:gd name="connsiteY90" fmla="*/ 265471 h 5390696"/>
              <a:gd name="connsiteX91" fmla="*/ 5663380 w 6356554"/>
              <a:gd name="connsiteY91" fmla="*/ 427703 h 5390696"/>
              <a:gd name="connsiteX92" fmla="*/ 5707625 w 6356554"/>
              <a:gd name="connsiteY92" fmla="*/ 589936 h 5390696"/>
              <a:gd name="connsiteX93" fmla="*/ 5737122 w 6356554"/>
              <a:gd name="connsiteY93" fmla="*/ 678426 h 5390696"/>
              <a:gd name="connsiteX94" fmla="*/ 5781367 w 6356554"/>
              <a:gd name="connsiteY94" fmla="*/ 870155 h 5390696"/>
              <a:gd name="connsiteX95" fmla="*/ 5796116 w 6356554"/>
              <a:gd name="connsiteY95" fmla="*/ 914400 h 5390696"/>
              <a:gd name="connsiteX96" fmla="*/ 5781367 w 6356554"/>
              <a:gd name="connsiteY96" fmla="*/ 1032387 h 5390696"/>
              <a:gd name="connsiteX97" fmla="*/ 5692877 w 6356554"/>
              <a:gd name="connsiteY97" fmla="*/ 1150374 h 5390696"/>
              <a:gd name="connsiteX98" fmla="*/ 5574890 w 6356554"/>
              <a:gd name="connsiteY98" fmla="*/ 1283110 h 5390696"/>
              <a:gd name="connsiteX99" fmla="*/ 5471651 w 6356554"/>
              <a:gd name="connsiteY99" fmla="*/ 1356852 h 5390696"/>
              <a:gd name="connsiteX100" fmla="*/ 5427406 w 6356554"/>
              <a:gd name="connsiteY100" fmla="*/ 1460090 h 5390696"/>
              <a:gd name="connsiteX101" fmla="*/ 5412658 w 6356554"/>
              <a:gd name="connsiteY101" fmla="*/ 1504336 h 5390696"/>
              <a:gd name="connsiteX102" fmla="*/ 5442154 w 6356554"/>
              <a:gd name="connsiteY102" fmla="*/ 1681316 h 5390696"/>
              <a:gd name="connsiteX103" fmla="*/ 5515896 w 6356554"/>
              <a:gd name="connsiteY103" fmla="*/ 1755058 h 5390696"/>
              <a:gd name="connsiteX104" fmla="*/ 5560141 w 6356554"/>
              <a:gd name="connsiteY104" fmla="*/ 1769807 h 5390696"/>
              <a:gd name="connsiteX105" fmla="*/ 5648632 w 6356554"/>
              <a:gd name="connsiteY105" fmla="*/ 1828800 h 5390696"/>
              <a:gd name="connsiteX106" fmla="*/ 5751871 w 6356554"/>
              <a:gd name="connsiteY106" fmla="*/ 1858297 h 5390696"/>
              <a:gd name="connsiteX107" fmla="*/ 5810864 w 6356554"/>
              <a:gd name="connsiteY107" fmla="*/ 1887794 h 5390696"/>
              <a:gd name="connsiteX108" fmla="*/ 5958348 w 6356554"/>
              <a:gd name="connsiteY108" fmla="*/ 1873045 h 5390696"/>
              <a:gd name="connsiteX109" fmla="*/ 6046838 w 6356554"/>
              <a:gd name="connsiteY109" fmla="*/ 1740310 h 5390696"/>
              <a:gd name="connsiteX110" fmla="*/ 6091083 w 6356554"/>
              <a:gd name="connsiteY110" fmla="*/ 1696065 h 5390696"/>
              <a:gd name="connsiteX111" fmla="*/ 6164825 w 6356554"/>
              <a:gd name="connsiteY111" fmla="*/ 1533832 h 5390696"/>
              <a:gd name="connsiteX112" fmla="*/ 6194322 w 6356554"/>
              <a:gd name="connsiteY112" fmla="*/ 1430594 h 5390696"/>
              <a:gd name="connsiteX113" fmla="*/ 6223819 w 6356554"/>
              <a:gd name="connsiteY113" fmla="*/ 1371600 h 5390696"/>
              <a:gd name="connsiteX114" fmla="*/ 6253316 w 6356554"/>
              <a:gd name="connsiteY114" fmla="*/ 1253613 h 5390696"/>
              <a:gd name="connsiteX115" fmla="*/ 6268064 w 6356554"/>
              <a:gd name="connsiteY115" fmla="*/ 1194619 h 5390696"/>
              <a:gd name="connsiteX116" fmla="*/ 6282812 w 6356554"/>
              <a:gd name="connsiteY116" fmla="*/ 678426 h 5390696"/>
              <a:gd name="connsiteX117" fmla="*/ 6297561 w 6356554"/>
              <a:gd name="connsiteY117" fmla="*/ 619432 h 5390696"/>
              <a:gd name="connsiteX118" fmla="*/ 6356554 w 6356554"/>
              <a:gd name="connsiteY118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221225 w 6356554"/>
              <a:gd name="connsiteY6" fmla="*/ 2286000 h 5390696"/>
              <a:gd name="connsiteX7" fmla="*/ 176980 w 6356554"/>
              <a:gd name="connsiteY7" fmla="*/ 2256503 h 5390696"/>
              <a:gd name="connsiteX8" fmla="*/ 162232 w 6356554"/>
              <a:gd name="connsiteY8" fmla="*/ 2212258 h 5390696"/>
              <a:gd name="connsiteX9" fmla="*/ 191729 w 6356554"/>
              <a:gd name="connsiteY9" fmla="*/ 2153265 h 5390696"/>
              <a:gd name="connsiteX10" fmla="*/ 339212 w 6356554"/>
              <a:gd name="connsiteY10" fmla="*/ 2079523 h 5390696"/>
              <a:gd name="connsiteX11" fmla="*/ 398206 w 6356554"/>
              <a:gd name="connsiteY11" fmla="*/ 2050026 h 5390696"/>
              <a:gd name="connsiteX12" fmla="*/ 442451 w 6356554"/>
              <a:gd name="connsiteY12" fmla="*/ 2035277 h 5390696"/>
              <a:gd name="connsiteX13" fmla="*/ 560438 w 6356554"/>
              <a:gd name="connsiteY13" fmla="*/ 1991032 h 5390696"/>
              <a:gd name="connsiteX14" fmla="*/ 899651 w 6356554"/>
              <a:gd name="connsiteY14" fmla="*/ 2005781 h 5390696"/>
              <a:gd name="connsiteX15" fmla="*/ 943896 w 6356554"/>
              <a:gd name="connsiteY15" fmla="*/ 2020529 h 5390696"/>
              <a:gd name="connsiteX16" fmla="*/ 1017638 w 6356554"/>
              <a:gd name="connsiteY16" fmla="*/ 2035277 h 5390696"/>
              <a:gd name="connsiteX17" fmla="*/ 1106129 w 6356554"/>
              <a:gd name="connsiteY17" fmla="*/ 2094271 h 5390696"/>
              <a:gd name="connsiteX18" fmla="*/ 1179871 w 6356554"/>
              <a:gd name="connsiteY18" fmla="*/ 2197510 h 5390696"/>
              <a:gd name="connsiteX19" fmla="*/ 1209367 w 6356554"/>
              <a:gd name="connsiteY19" fmla="*/ 2241755 h 5390696"/>
              <a:gd name="connsiteX20" fmla="*/ 1224116 w 6356554"/>
              <a:gd name="connsiteY20" fmla="*/ 2315497 h 5390696"/>
              <a:gd name="connsiteX21" fmla="*/ 1253612 w 6356554"/>
              <a:gd name="connsiteY21" fmla="*/ 2433484 h 5390696"/>
              <a:gd name="connsiteX22" fmla="*/ 1268361 w 6356554"/>
              <a:gd name="connsiteY22" fmla="*/ 2551471 h 5390696"/>
              <a:gd name="connsiteX23" fmla="*/ 1283109 w 6356554"/>
              <a:gd name="connsiteY23" fmla="*/ 2595716 h 5390696"/>
              <a:gd name="connsiteX24" fmla="*/ 1342103 w 6356554"/>
              <a:gd name="connsiteY24" fmla="*/ 2625213 h 5390696"/>
              <a:gd name="connsiteX25" fmla="*/ 1386348 w 6356554"/>
              <a:gd name="connsiteY25" fmla="*/ 2654710 h 5390696"/>
              <a:gd name="connsiteX26" fmla="*/ 1359574 w 6356554"/>
              <a:gd name="connsiteY26" fmla="*/ 2005121 h 5390696"/>
              <a:gd name="connsiteX27" fmla="*/ 1572501 w 6356554"/>
              <a:gd name="connsiteY27" fmla="*/ 5389012 h 5390696"/>
              <a:gd name="connsiteX28" fmla="*/ 1681316 w 6356554"/>
              <a:gd name="connsiteY28" fmla="*/ 2477729 h 5390696"/>
              <a:gd name="connsiteX29" fmla="*/ 1806492 w 6356554"/>
              <a:gd name="connsiteY29" fmla="*/ 3707652 h 5390696"/>
              <a:gd name="connsiteX30" fmla="*/ 1843548 w 6356554"/>
              <a:gd name="connsiteY30" fmla="*/ 2286000 h 5390696"/>
              <a:gd name="connsiteX31" fmla="*/ 1858296 w 6356554"/>
              <a:gd name="connsiteY31" fmla="*/ 2241755 h 5390696"/>
              <a:gd name="connsiteX32" fmla="*/ 1887793 w 6356554"/>
              <a:gd name="connsiteY32" fmla="*/ 2138516 h 5390696"/>
              <a:gd name="connsiteX33" fmla="*/ 1873045 w 6356554"/>
              <a:gd name="connsiteY33" fmla="*/ 1917290 h 5390696"/>
              <a:gd name="connsiteX34" fmla="*/ 2344014 w 6356554"/>
              <a:gd name="connsiteY34" fmla="*/ 3716020 h 5390696"/>
              <a:gd name="connsiteX35" fmla="*/ 1858296 w 6356554"/>
              <a:gd name="connsiteY35" fmla="*/ 1297858 h 5390696"/>
              <a:gd name="connsiteX36" fmla="*/ 1917290 w 6356554"/>
              <a:gd name="connsiteY36" fmla="*/ 1268361 h 5390696"/>
              <a:gd name="connsiteX37" fmla="*/ 1991032 w 6356554"/>
              <a:gd name="connsiteY37" fmla="*/ 1224116 h 5390696"/>
              <a:gd name="connsiteX38" fmla="*/ 2094271 w 6356554"/>
              <a:gd name="connsiteY38" fmla="*/ 1194619 h 5390696"/>
              <a:gd name="connsiteX39" fmla="*/ 2433483 w 6356554"/>
              <a:gd name="connsiteY39" fmla="*/ 1224116 h 5390696"/>
              <a:gd name="connsiteX40" fmla="*/ 2492477 w 6356554"/>
              <a:gd name="connsiteY40" fmla="*/ 1283110 h 5390696"/>
              <a:gd name="connsiteX41" fmla="*/ 2551471 w 6356554"/>
              <a:gd name="connsiteY41" fmla="*/ 1312607 h 5390696"/>
              <a:gd name="connsiteX42" fmla="*/ 2698954 w 6356554"/>
              <a:gd name="connsiteY42" fmla="*/ 1460090 h 5390696"/>
              <a:gd name="connsiteX43" fmla="*/ 2757948 w 6356554"/>
              <a:gd name="connsiteY43" fmla="*/ 1519084 h 5390696"/>
              <a:gd name="connsiteX44" fmla="*/ 2890683 w 6356554"/>
              <a:gd name="connsiteY44" fmla="*/ 1592826 h 5390696"/>
              <a:gd name="connsiteX45" fmla="*/ 2964425 w 6356554"/>
              <a:gd name="connsiteY45" fmla="*/ 1607574 h 5390696"/>
              <a:gd name="connsiteX46" fmla="*/ 3008671 w 6356554"/>
              <a:gd name="connsiteY46" fmla="*/ 1637071 h 5390696"/>
              <a:gd name="connsiteX47" fmla="*/ 3082412 w 6356554"/>
              <a:gd name="connsiteY47" fmla="*/ 1651819 h 5390696"/>
              <a:gd name="connsiteX48" fmla="*/ 3141406 w 6356554"/>
              <a:gd name="connsiteY48" fmla="*/ 1666568 h 5390696"/>
              <a:gd name="connsiteX49" fmla="*/ 3392129 w 6356554"/>
              <a:gd name="connsiteY49" fmla="*/ 1637071 h 5390696"/>
              <a:gd name="connsiteX50" fmla="*/ 3436374 w 6356554"/>
              <a:gd name="connsiteY50" fmla="*/ 1592826 h 5390696"/>
              <a:gd name="connsiteX51" fmla="*/ 3465871 w 6356554"/>
              <a:gd name="connsiteY51" fmla="*/ 1548581 h 5390696"/>
              <a:gd name="connsiteX52" fmla="*/ 3510116 w 6356554"/>
              <a:gd name="connsiteY52" fmla="*/ 1489587 h 5390696"/>
              <a:gd name="connsiteX53" fmla="*/ 3524864 w 6356554"/>
              <a:gd name="connsiteY53" fmla="*/ 1445342 h 5390696"/>
              <a:gd name="connsiteX54" fmla="*/ 3569109 w 6356554"/>
              <a:gd name="connsiteY54" fmla="*/ 1386348 h 5390696"/>
              <a:gd name="connsiteX55" fmla="*/ 3554361 w 6356554"/>
              <a:gd name="connsiteY55" fmla="*/ 1047136 h 5390696"/>
              <a:gd name="connsiteX56" fmla="*/ 3539612 w 6356554"/>
              <a:gd name="connsiteY56" fmla="*/ 1002890 h 5390696"/>
              <a:gd name="connsiteX57" fmla="*/ 3436374 w 6356554"/>
              <a:gd name="connsiteY57" fmla="*/ 855407 h 5390696"/>
              <a:gd name="connsiteX58" fmla="*/ 3377380 w 6356554"/>
              <a:gd name="connsiteY58" fmla="*/ 781665 h 5390696"/>
              <a:gd name="connsiteX59" fmla="*/ 3362632 w 6356554"/>
              <a:gd name="connsiteY59" fmla="*/ 737419 h 5390696"/>
              <a:gd name="connsiteX60" fmla="*/ 3377380 w 6356554"/>
              <a:gd name="connsiteY60" fmla="*/ 516194 h 5390696"/>
              <a:gd name="connsiteX61" fmla="*/ 3392129 w 6356554"/>
              <a:gd name="connsiteY61" fmla="*/ 471948 h 5390696"/>
              <a:gd name="connsiteX62" fmla="*/ 3480619 w 6356554"/>
              <a:gd name="connsiteY62" fmla="*/ 398207 h 5390696"/>
              <a:gd name="connsiteX63" fmla="*/ 3583858 w 6356554"/>
              <a:gd name="connsiteY63" fmla="*/ 324465 h 5390696"/>
              <a:gd name="connsiteX64" fmla="*/ 3628103 w 6356554"/>
              <a:gd name="connsiteY64" fmla="*/ 309716 h 5390696"/>
              <a:gd name="connsiteX65" fmla="*/ 3878825 w 6356554"/>
              <a:gd name="connsiteY65" fmla="*/ 324465 h 5390696"/>
              <a:gd name="connsiteX66" fmla="*/ 3982064 w 6356554"/>
              <a:gd name="connsiteY66" fmla="*/ 398207 h 5390696"/>
              <a:gd name="connsiteX67" fmla="*/ 4129548 w 6356554"/>
              <a:gd name="connsiteY67" fmla="*/ 530942 h 5390696"/>
              <a:gd name="connsiteX68" fmla="*/ 4173793 w 6356554"/>
              <a:gd name="connsiteY68" fmla="*/ 575187 h 5390696"/>
              <a:gd name="connsiteX69" fmla="*/ 4232787 w 6356554"/>
              <a:gd name="connsiteY69" fmla="*/ 663677 h 5390696"/>
              <a:gd name="connsiteX70" fmla="*/ 4262283 w 6356554"/>
              <a:gd name="connsiteY70" fmla="*/ 737419 h 5390696"/>
              <a:gd name="connsiteX71" fmla="*/ 4291780 w 6356554"/>
              <a:gd name="connsiteY71" fmla="*/ 796413 h 5390696"/>
              <a:gd name="connsiteX72" fmla="*/ 4336025 w 6356554"/>
              <a:gd name="connsiteY72" fmla="*/ 899652 h 5390696"/>
              <a:gd name="connsiteX73" fmla="*/ 4380271 w 6356554"/>
              <a:gd name="connsiteY73" fmla="*/ 929148 h 5390696"/>
              <a:gd name="connsiteX74" fmla="*/ 4439264 w 6356554"/>
              <a:gd name="connsiteY74" fmla="*/ 973394 h 5390696"/>
              <a:gd name="connsiteX75" fmla="*/ 4572000 w 6356554"/>
              <a:gd name="connsiteY75" fmla="*/ 988142 h 5390696"/>
              <a:gd name="connsiteX76" fmla="*/ 4866967 w 6356554"/>
              <a:gd name="connsiteY76" fmla="*/ 958645 h 5390696"/>
              <a:gd name="connsiteX77" fmla="*/ 4881716 w 6356554"/>
              <a:gd name="connsiteY77" fmla="*/ 796413 h 5390696"/>
              <a:gd name="connsiteX78" fmla="*/ 4911212 w 6356554"/>
              <a:gd name="connsiteY78" fmla="*/ 678426 h 5390696"/>
              <a:gd name="connsiteX79" fmla="*/ 4925961 w 6356554"/>
              <a:gd name="connsiteY79" fmla="*/ 604684 h 5390696"/>
              <a:gd name="connsiteX80" fmla="*/ 4940709 w 6356554"/>
              <a:gd name="connsiteY80" fmla="*/ 162232 h 5390696"/>
              <a:gd name="connsiteX81" fmla="*/ 4970206 w 6356554"/>
              <a:gd name="connsiteY81" fmla="*/ 117987 h 5390696"/>
              <a:gd name="connsiteX82" fmla="*/ 5088193 w 6356554"/>
              <a:gd name="connsiteY82" fmla="*/ 29497 h 5390696"/>
              <a:gd name="connsiteX83" fmla="*/ 5206180 w 6356554"/>
              <a:gd name="connsiteY83" fmla="*/ 0 h 5390696"/>
              <a:gd name="connsiteX84" fmla="*/ 5353664 w 6356554"/>
              <a:gd name="connsiteY84" fmla="*/ 14748 h 5390696"/>
              <a:gd name="connsiteX85" fmla="*/ 5412658 w 6356554"/>
              <a:gd name="connsiteY85" fmla="*/ 44245 h 5390696"/>
              <a:gd name="connsiteX86" fmla="*/ 5515896 w 6356554"/>
              <a:gd name="connsiteY86" fmla="*/ 117987 h 5390696"/>
              <a:gd name="connsiteX87" fmla="*/ 5545393 w 6356554"/>
              <a:gd name="connsiteY87" fmla="*/ 162232 h 5390696"/>
              <a:gd name="connsiteX88" fmla="*/ 5589638 w 6356554"/>
              <a:gd name="connsiteY88" fmla="*/ 206477 h 5390696"/>
              <a:gd name="connsiteX89" fmla="*/ 5604387 w 6356554"/>
              <a:gd name="connsiteY89" fmla="*/ 265471 h 5390696"/>
              <a:gd name="connsiteX90" fmla="*/ 5663380 w 6356554"/>
              <a:gd name="connsiteY90" fmla="*/ 427703 h 5390696"/>
              <a:gd name="connsiteX91" fmla="*/ 5707625 w 6356554"/>
              <a:gd name="connsiteY91" fmla="*/ 589936 h 5390696"/>
              <a:gd name="connsiteX92" fmla="*/ 5737122 w 6356554"/>
              <a:gd name="connsiteY92" fmla="*/ 678426 h 5390696"/>
              <a:gd name="connsiteX93" fmla="*/ 5781367 w 6356554"/>
              <a:gd name="connsiteY93" fmla="*/ 870155 h 5390696"/>
              <a:gd name="connsiteX94" fmla="*/ 5796116 w 6356554"/>
              <a:gd name="connsiteY94" fmla="*/ 914400 h 5390696"/>
              <a:gd name="connsiteX95" fmla="*/ 5781367 w 6356554"/>
              <a:gd name="connsiteY95" fmla="*/ 1032387 h 5390696"/>
              <a:gd name="connsiteX96" fmla="*/ 5692877 w 6356554"/>
              <a:gd name="connsiteY96" fmla="*/ 1150374 h 5390696"/>
              <a:gd name="connsiteX97" fmla="*/ 5574890 w 6356554"/>
              <a:gd name="connsiteY97" fmla="*/ 1283110 h 5390696"/>
              <a:gd name="connsiteX98" fmla="*/ 5471651 w 6356554"/>
              <a:gd name="connsiteY98" fmla="*/ 1356852 h 5390696"/>
              <a:gd name="connsiteX99" fmla="*/ 5427406 w 6356554"/>
              <a:gd name="connsiteY99" fmla="*/ 1460090 h 5390696"/>
              <a:gd name="connsiteX100" fmla="*/ 5412658 w 6356554"/>
              <a:gd name="connsiteY100" fmla="*/ 1504336 h 5390696"/>
              <a:gd name="connsiteX101" fmla="*/ 5442154 w 6356554"/>
              <a:gd name="connsiteY101" fmla="*/ 1681316 h 5390696"/>
              <a:gd name="connsiteX102" fmla="*/ 5515896 w 6356554"/>
              <a:gd name="connsiteY102" fmla="*/ 1755058 h 5390696"/>
              <a:gd name="connsiteX103" fmla="*/ 5560141 w 6356554"/>
              <a:gd name="connsiteY103" fmla="*/ 1769807 h 5390696"/>
              <a:gd name="connsiteX104" fmla="*/ 5648632 w 6356554"/>
              <a:gd name="connsiteY104" fmla="*/ 1828800 h 5390696"/>
              <a:gd name="connsiteX105" fmla="*/ 5751871 w 6356554"/>
              <a:gd name="connsiteY105" fmla="*/ 1858297 h 5390696"/>
              <a:gd name="connsiteX106" fmla="*/ 5810864 w 6356554"/>
              <a:gd name="connsiteY106" fmla="*/ 1887794 h 5390696"/>
              <a:gd name="connsiteX107" fmla="*/ 5958348 w 6356554"/>
              <a:gd name="connsiteY107" fmla="*/ 1873045 h 5390696"/>
              <a:gd name="connsiteX108" fmla="*/ 6046838 w 6356554"/>
              <a:gd name="connsiteY108" fmla="*/ 1740310 h 5390696"/>
              <a:gd name="connsiteX109" fmla="*/ 6091083 w 6356554"/>
              <a:gd name="connsiteY109" fmla="*/ 1696065 h 5390696"/>
              <a:gd name="connsiteX110" fmla="*/ 6164825 w 6356554"/>
              <a:gd name="connsiteY110" fmla="*/ 1533832 h 5390696"/>
              <a:gd name="connsiteX111" fmla="*/ 6194322 w 6356554"/>
              <a:gd name="connsiteY111" fmla="*/ 1430594 h 5390696"/>
              <a:gd name="connsiteX112" fmla="*/ 6223819 w 6356554"/>
              <a:gd name="connsiteY112" fmla="*/ 1371600 h 5390696"/>
              <a:gd name="connsiteX113" fmla="*/ 6253316 w 6356554"/>
              <a:gd name="connsiteY113" fmla="*/ 1253613 h 5390696"/>
              <a:gd name="connsiteX114" fmla="*/ 6268064 w 6356554"/>
              <a:gd name="connsiteY114" fmla="*/ 1194619 h 5390696"/>
              <a:gd name="connsiteX115" fmla="*/ 6282812 w 6356554"/>
              <a:gd name="connsiteY115" fmla="*/ 678426 h 5390696"/>
              <a:gd name="connsiteX116" fmla="*/ 6297561 w 6356554"/>
              <a:gd name="connsiteY116" fmla="*/ 619432 h 5390696"/>
              <a:gd name="connsiteX117" fmla="*/ 6356554 w 6356554"/>
              <a:gd name="connsiteY117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176980 w 6356554"/>
              <a:gd name="connsiteY6" fmla="*/ 2256503 h 5390696"/>
              <a:gd name="connsiteX7" fmla="*/ 162232 w 6356554"/>
              <a:gd name="connsiteY7" fmla="*/ 2212258 h 5390696"/>
              <a:gd name="connsiteX8" fmla="*/ 191729 w 6356554"/>
              <a:gd name="connsiteY8" fmla="*/ 2153265 h 5390696"/>
              <a:gd name="connsiteX9" fmla="*/ 339212 w 6356554"/>
              <a:gd name="connsiteY9" fmla="*/ 2079523 h 5390696"/>
              <a:gd name="connsiteX10" fmla="*/ 398206 w 6356554"/>
              <a:gd name="connsiteY10" fmla="*/ 2050026 h 5390696"/>
              <a:gd name="connsiteX11" fmla="*/ 442451 w 6356554"/>
              <a:gd name="connsiteY11" fmla="*/ 2035277 h 5390696"/>
              <a:gd name="connsiteX12" fmla="*/ 560438 w 6356554"/>
              <a:gd name="connsiteY12" fmla="*/ 1991032 h 5390696"/>
              <a:gd name="connsiteX13" fmla="*/ 899651 w 6356554"/>
              <a:gd name="connsiteY13" fmla="*/ 2005781 h 5390696"/>
              <a:gd name="connsiteX14" fmla="*/ 943896 w 6356554"/>
              <a:gd name="connsiteY14" fmla="*/ 2020529 h 5390696"/>
              <a:gd name="connsiteX15" fmla="*/ 1017638 w 6356554"/>
              <a:gd name="connsiteY15" fmla="*/ 2035277 h 5390696"/>
              <a:gd name="connsiteX16" fmla="*/ 1106129 w 6356554"/>
              <a:gd name="connsiteY16" fmla="*/ 2094271 h 5390696"/>
              <a:gd name="connsiteX17" fmla="*/ 1179871 w 6356554"/>
              <a:gd name="connsiteY17" fmla="*/ 2197510 h 5390696"/>
              <a:gd name="connsiteX18" fmla="*/ 1209367 w 6356554"/>
              <a:gd name="connsiteY18" fmla="*/ 2241755 h 5390696"/>
              <a:gd name="connsiteX19" fmla="*/ 1224116 w 6356554"/>
              <a:gd name="connsiteY19" fmla="*/ 2315497 h 5390696"/>
              <a:gd name="connsiteX20" fmla="*/ 1253612 w 6356554"/>
              <a:gd name="connsiteY20" fmla="*/ 2433484 h 5390696"/>
              <a:gd name="connsiteX21" fmla="*/ 1268361 w 6356554"/>
              <a:gd name="connsiteY21" fmla="*/ 2551471 h 5390696"/>
              <a:gd name="connsiteX22" fmla="*/ 1283109 w 6356554"/>
              <a:gd name="connsiteY22" fmla="*/ 2595716 h 5390696"/>
              <a:gd name="connsiteX23" fmla="*/ 1342103 w 6356554"/>
              <a:gd name="connsiteY23" fmla="*/ 2625213 h 5390696"/>
              <a:gd name="connsiteX24" fmla="*/ 1386348 w 6356554"/>
              <a:gd name="connsiteY24" fmla="*/ 2654710 h 5390696"/>
              <a:gd name="connsiteX25" fmla="*/ 1359574 w 6356554"/>
              <a:gd name="connsiteY25" fmla="*/ 2005121 h 5390696"/>
              <a:gd name="connsiteX26" fmla="*/ 1572501 w 6356554"/>
              <a:gd name="connsiteY26" fmla="*/ 5389012 h 5390696"/>
              <a:gd name="connsiteX27" fmla="*/ 1681316 w 6356554"/>
              <a:gd name="connsiteY27" fmla="*/ 2477729 h 5390696"/>
              <a:gd name="connsiteX28" fmla="*/ 1806492 w 6356554"/>
              <a:gd name="connsiteY28" fmla="*/ 3707652 h 5390696"/>
              <a:gd name="connsiteX29" fmla="*/ 1843548 w 6356554"/>
              <a:gd name="connsiteY29" fmla="*/ 2286000 h 5390696"/>
              <a:gd name="connsiteX30" fmla="*/ 1858296 w 6356554"/>
              <a:gd name="connsiteY30" fmla="*/ 2241755 h 5390696"/>
              <a:gd name="connsiteX31" fmla="*/ 1887793 w 6356554"/>
              <a:gd name="connsiteY31" fmla="*/ 2138516 h 5390696"/>
              <a:gd name="connsiteX32" fmla="*/ 1873045 w 6356554"/>
              <a:gd name="connsiteY32" fmla="*/ 1917290 h 5390696"/>
              <a:gd name="connsiteX33" fmla="*/ 2344014 w 6356554"/>
              <a:gd name="connsiteY33" fmla="*/ 3716020 h 5390696"/>
              <a:gd name="connsiteX34" fmla="*/ 1858296 w 6356554"/>
              <a:gd name="connsiteY34" fmla="*/ 1297858 h 5390696"/>
              <a:gd name="connsiteX35" fmla="*/ 1917290 w 6356554"/>
              <a:gd name="connsiteY35" fmla="*/ 1268361 h 5390696"/>
              <a:gd name="connsiteX36" fmla="*/ 1991032 w 6356554"/>
              <a:gd name="connsiteY36" fmla="*/ 1224116 h 5390696"/>
              <a:gd name="connsiteX37" fmla="*/ 2094271 w 6356554"/>
              <a:gd name="connsiteY37" fmla="*/ 1194619 h 5390696"/>
              <a:gd name="connsiteX38" fmla="*/ 2433483 w 6356554"/>
              <a:gd name="connsiteY38" fmla="*/ 1224116 h 5390696"/>
              <a:gd name="connsiteX39" fmla="*/ 2492477 w 6356554"/>
              <a:gd name="connsiteY39" fmla="*/ 1283110 h 5390696"/>
              <a:gd name="connsiteX40" fmla="*/ 2551471 w 6356554"/>
              <a:gd name="connsiteY40" fmla="*/ 1312607 h 5390696"/>
              <a:gd name="connsiteX41" fmla="*/ 2698954 w 6356554"/>
              <a:gd name="connsiteY41" fmla="*/ 1460090 h 5390696"/>
              <a:gd name="connsiteX42" fmla="*/ 2757948 w 6356554"/>
              <a:gd name="connsiteY42" fmla="*/ 1519084 h 5390696"/>
              <a:gd name="connsiteX43" fmla="*/ 2890683 w 6356554"/>
              <a:gd name="connsiteY43" fmla="*/ 1592826 h 5390696"/>
              <a:gd name="connsiteX44" fmla="*/ 2964425 w 6356554"/>
              <a:gd name="connsiteY44" fmla="*/ 1607574 h 5390696"/>
              <a:gd name="connsiteX45" fmla="*/ 3008671 w 6356554"/>
              <a:gd name="connsiteY45" fmla="*/ 1637071 h 5390696"/>
              <a:gd name="connsiteX46" fmla="*/ 3082412 w 6356554"/>
              <a:gd name="connsiteY46" fmla="*/ 1651819 h 5390696"/>
              <a:gd name="connsiteX47" fmla="*/ 3141406 w 6356554"/>
              <a:gd name="connsiteY47" fmla="*/ 1666568 h 5390696"/>
              <a:gd name="connsiteX48" fmla="*/ 3392129 w 6356554"/>
              <a:gd name="connsiteY48" fmla="*/ 1637071 h 5390696"/>
              <a:gd name="connsiteX49" fmla="*/ 3436374 w 6356554"/>
              <a:gd name="connsiteY49" fmla="*/ 1592826 h 5390696"/>
              <a:gd name="connsiteX50" fmla="*/ 3465871 w 6356554"/>
              <a:gd name="connsiteY50" fmla="*/ 1548581 h 5390696"/>
              <a:gd name="connsiteX51" fmla="*/ 3510116 w 6356554"/>
              <a:gd name="connsiteY51" fmla="*/ 1489587 h 5390696"/>
              <a:gd name="connsiteX52" fmla="*/ 3524864 w 6356554"/>
              <a:gd name="connsiteY52" fmla="*/ 1445342 h 5390696"/>
              <a:gd name="connsiteX53" fmla="*/ 3569109 w 6356554"/>
              <a:gd name="connsiteY53" fmla="*/ 1386348 h 5390696"/>
              <a:gd name="connsiteX54" fmla="*/ 3554361 w 6356554"/>
              <a:gd name="connsiteY54" fmla="*/ 1047136 h 5390696"/>
              <a:gd name="connsiteX55" fmla="*/ 3539612 w 6356554"/>
              <a:gd name="connsiteY55" fmla="*/ 1002890 h 5390696"/>
              <a:gd name="connsiteX56" fmla="*/ 3436374 w 6356554"/>
              <a:gd name="connsiteY56" fmla="*/ 855407 h 5390696"/>
              <a:gd name="connsiteX57" fmla="*/ 3377380 w 6356554"/>
              <a:gd name="connsiteY57" fmla="*/ 781665 h 5390696"/>
              <a:gd name="connsiteX58" fmla="*/ 3362632 w 6356554"/>
              <a:gd name="connsiteY58" fmla="*/ 737419 h 5390696"/>
              <a:gd name="connsiteX59" fmla="*/ 3377380 w 6356554"/>
              <a:gd name="connsiteY59" fmla="*/ 516194 h 5390696"/>
              <a:gd name="connsiteX60" fmla="*/ 3392129 w 6356554"/>
              <a:gd name="connsiteY60" fmla="*/ 471948 h 5390696"/>
              <a:gd name="connsiteX61" fmla="*/ 3480619 w 6356554"/>
              <a:gd name="connsiteY61" fmla="*/ 398207 h 5390696"/>
              <a:gd name="connsiteX62" fmla="*/ 3583858 w 6356554"/>
              <a:gd name="connsiteY62" fmla="*/ 324465 h 5390696"/>
              <a:gd name="connsiteX63" fmla="*/ 3628103 w 6356554"/>
              <a:gd name="connsiteY63" fmla="*/ 309716 h 5390696"/>
              <a:gd name="connsiteX64" fmla="*/ 3878825 w 6356554"/>
              <a:gd name="connsiteY64" fmla="*/ 324465 h 5390696"/>
              <a:gd name="connsiteX65" fmla="*/ 3982064 w 6356554"/>
              <a:gd name="connsiteY65" fmla="*/ 398207 h 5390696"/>
              <a:gd name="connsiteX66" fmla="*/ 4129548 w 6356554"/>
              <a:gd name="connsiteY66" fmla="*/ 530942 h 5390696"/>
              <a:gd name="connsiteX67" fmla="*/ 4173793 w 6356554"/>
              <a:gd name="connsiteY67" fmla="*/ 575187 h 5390696"/>
              <a:gd name="connsiteX68" fmla="*/ 4232787 w 6356554"/>
              <a:gd name="connsiteY68" fmla="*/ 663677 h 5390696"/>
              <a:gd name="connsiteX69" fmla="*/ 4262283 w 6356554"/>
              <a:gd name="connsiteY69" fmla="*/ 737419 h 5390696"/>
              <a:gd name="connsiteX70" fmla="*/ 4291780 w 6356554"/>
              <a:gd name="connsiteY70" fmla="*/ 796413 h 5390696"/>
              <a:gd name="connsiteX71" fmla="*/ 4336025 w 6356554"/>
              <a:gd name="connsiteY71" fmla="*/ 899652 h 5390696"/>
              <a:gd name="connsiteX72" fmla="*/ 4380271 w 6356554"/>
              <a:gd name="connsiteY72" fmla="*/ 929148 h 5390696"/>
              <a:gd name="connsiteX73" fmla="*/ 4439264 w 6356554"/>
              <a:gd name="connsiteY73" fmla="*/ 973394 h 5390696"/>
              <a:gd name="connsiteX74" fmla="*/ 4572000 w 6356554"/>
              <a:gd name="connsiteY74" fmla="*/ 988142 h 5390696"/>
              <a:gd name="connsiteX75" fmla="*/ 4866967 w 6356554"/>
              <a:gd name="connsiteY75" fmla="*/ 958645 h 5390696"/>
              <a:gd name="connsiteX76" fmla="*/ 4881716 w 6356554"/>
              <a:gd name="connsiteY76" fmla="*/ 796413 h 5390696"/>
              <a:gd name="connsiteX77" fmla="*/ 4911212 w 6356554"/>
              <a:gd name="connsiteY77" fmla="*/ 678426 h 5390696"/>
              <a:gd name="connsiteX78" fmla="*/ 4925961 w 6356554"/>
              <a:gd name="connsiteY78" fmla="*/ 604684 h 5390696"/>
              <a:gd name="connsiteX79" fmla="*/ 4940709 w 6356554"/>
              <a:gd name="connsiteY79" fmla="*/ 162232 h 5390696"/>
              <a:gd name="connsiteX80" fmla="*/ 4970206 w 6356554"/>
              <a:gd name="connsiteY80" fmla="*/ 117987 h 5390696"/>
              <a:gd name="connsiteX81" fmla="*/ 5088193 w 6356554"/>
              <a:gd name="connsiteY81" fmla="*/ 29497 h 5390696"/>
              <a:gd name="connsiteX82" fmla="*/ 5206180 w 6356554"/>
              <a:gd name="connsiteY82" fmla="*/ 0 h 5390696"/>
              <a:gd name="connsiteX83" fmla="*/ 5353664 w 6356554"/>
              <a:gd name="connsiteY83" fmla="*/ 14748 h 5390696"/>
              <a:gd name="connsiteX84" fmla="*/ 5412658 w 6356554"/>
              <a:gd name="connsiteY84" fmla="*/ 44245 h 5390696"/>
              <a:gd name="connsiteX85" fmla="*/ 5515896 w 6356554"/>
              <a:gd name="connsiteY85" fmla="*/ 117987 h 5390696"/>
              <a:gd name="connsiteX86" fmla="*/ 5545393 w 6356554"/>
              <a:gd name="connsiteY86" fmla="*/ 162232 h 5390696"/>
              <a:gd name="connsiteX87" fmla="*/ 5589638 w 6356554"/>
              <a:gd name="connsiteY87" fmla="*/ 206477 h 5390696"/>
              <a:gd name="connsiteX88" fmla="*/ 5604387 w 6356554"/>
              <a:gd name="connsiteY88" fmla="*/ 265471 h 5390696"/>
              <a:gd name="connsiteX89" fmla="*/ 5663380 w 6356554"/>
              <a:gd name="connsiteY89" fmla="*/ 427703 h 5390696"/>
              <a:gd name="connsiteX90" fmla="*/ 5707625 w 6356554"/>
              <a:gd name="connsiteY90" fmla="*/ 589936 h 5390696"/>
              <a:gd name="connsiteX91" fmla="*/ 5737122 w 6356554"/>
              <a:gd name="connsiteY91" fmla="*/ 678426 h 5390696"/>
              <a:gd name="connsiteX92" fmla="*/ 5781367 w 6356554"/>
              <a:gd name="connsiteY92" fmla="*/ 870155 h 5390696"/>
              <a:gd name="connsiteX93" fmla="*/ 5796116 w 6356554"/>
              <a:gd name="connsiteY93" fmla="*/ 914400 h 5390696"/>
              <a:gd name="connsiteX94" fmla="*/ 5781367 w 6356554"/>
              <a:gd name="connsiteY94" fmla="*/ 1032387 h 5390696"/>
              <a:gd name="connsiteX95" fmla="*/ 5692877 w 6356554"/>
              <a:gd name="connsiteY95" fmla="*/ 1150374 h 5390696"/>
              <a:gd name="connsiteX96" fmla="*/ 5574890 w 6356554"/>
              <a:gd name="connsiteY96" fmla="*/ 1283110 h 5390696"/>
              <a:gd name="connsiteX97" fmla="*/ 5471651 w 6356554"/>
              <a:gd name="connsiteY97" fmla="*/ 1356852 h 5390696"/>
              <a:gd name="connsiteX98" fmla="*/ 5427406 w 6356554"/>
              <a:gd name="connsiteY98" fmla="*/ 1460090 h 5390696"/>
              <a:gd name="connsiteX99" fmla="*/ 5412658 w 6356554"/>
              <a:gd name="connsiteY99" fmla="*/ 1504336 h 5390696"/>
              <a:gd name="connsiteX100" fmla="*/ 5442154 w 6356554"/>
              <a:gd name="connsiteY100" fmla="*/ 1681316 h 5390696"/>
              <a:gd name="connsiteX101" fmla="*/ 5515896 w 6356554"/>
              <a:gd name="connsiteY101" fmla="*/ 1755058 h 5390696"/>
              <a:gd name="connsiteX102" fmla="*/ 5560141 w 6356554"/>
              <a:gd name="connsiteY102" fmla="*/ 1769807 h 5390696"/>
              <a:gd name="connsiteX103" fmla="*/ 5648632 w 6356554"/>
              <a:gd name="connsiteY103" fmla="*/ 1828800 h 5390696"/>
              <a:gd name="connsiteX104" fmla="*/ 5751871 w 6356554"/>
              <a:gd name="connsiteY104" fmla="*/ 1858297 h 5390696"/>
              <a:gd name="connsiteX105" fmla="*/ 5810864 w 6356554"/>
              <a:gd name="connsiteY105" fmla="*/ 1887794 h 5390696"/>
              <a:gd name="connsiteX106" fmla="*/ 5958348 w 6356554"/>
              <a:gd name="connsiteY106" fmla="*/ 1873045 h 5390696"/>
              <a:gd name="connsiteX107" fmla="*/ 6046838 w 6356554"/>
              <a:gd name="connsiteY107" fmla="*/ 1740310 h 5390696"/>
              <a:gd name="connsiteX108" fmla="*/ 6091083 w 6356554"/>
              <a:gd name="connsiteY108" fmla="*/ 1696065 h 5390696"/>
              <a:gd name="connsiteX109" fmla="*/ 6164825 w 6356554"/>
              <a:gd name="connsiteY109" fmla="*/ 1533832 h 5390696"/>
              <a:gd name="connsiteX110" fmla="*/ 6194322 w 6356554"/>
              <a:gd name="connsiteY110" fmla="*/ 1430594 h 5390696"/>
              <a:gd name="connsiteX111" fmla="*/ 6223819 w 6356554"/>
              <a:gd name="connsiteY111" fmla="*/ 1371600 h 5390696"/>
              <a:gd name="connsiteX112" fmla="*/ 6253316 w 6356554"/>
              <a:gd name="connsiteY112" fmla="*/ 1253613 h 5390696"/>
              <a:gd name="connsiteX113" fmla="*/ 6268064 w 6356554"/>
              <a:gd name="connsiteY113" fmla="*/ 1194619 h 5390696"/>
              <a:gd name="connsiteX114" fmla="*/ 6282812 w 6356554"/>
              <a:gd name="connsiteY114" fmla="*/ 678426 h 5390696"/>
              <a:gd name="connsiteX115" fmla="*/ 6297561 w 6356554"/>
              <a:gd name="connsiteY115" fmla="*/ 619432 h 5390696"/>
              <a:gd name="connsiteX116" fmla="*/ 6356554 w 6356554"/>
              <a:gd name="connsiteY116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176980 w 6356554"/>
              <a:gd name="connsiteY6" fmla="*/ 2256503 h 5390696"/>
              <a:gd name="connsiteX7" fmla="*/ 191729 w 6356554"/>
              <a:gd name="connsiteY7" fmla="*/ 2153265 h 5390696"/>
              <a:gd name="connsiteX8" fmla="*/ 339212 w 6356554"/>
              <a:gd name="connsiteY8" fmla="*/ 2079523 h 5390696"/>
              <a:gd name="connsiteX9" fmla="*/ 398206 w 6356554"/>
              <a:gd name="connsiteY9" fmla="*/ 2050026 h 5390696"/>
              <a:gd name="connsiteX10" fmla="*/ 442451 w 6356554"/>
              <a:gd name="connsiteY10" fmla="*/ 2035277 h 5390696"/>
              <a:gd name="connsiteX11" fmla="*/ 560438 w 6356554"/>
              <a:gd name="connsiteY11" fmla="*/ 1991032 h 5390696"/>
              <a:gd name="connsiteX12" fmla="*/ 899651 w 6356554"/>
              <a:gd name="connsiteY12" fmla="*/ 2005781 h 5390696"/>
              <a:gd name="connsiteX13" fmla="*/ 943896 w 6356554"/>
              <a:gd name="connsiteY13" fmla="*/ 2020529 h 5390696"/>
              <a:gd name="connsiteX14" fmla="*/ 1017638 w 6356554"/>
              <a:gd name="connsiteY14" fmla="*/ 2035277 h 5390696"/>
              <a:gd name="connsiteX15" fmla="*/ 1106129 w 6356554"/>
              <a:gd name="connsiteY15" fmla="*/ 2094271 h 5390696"/>
              <a:gd name="connsiteX16" fmla="*/ 1179871 w 6356554"/>
              <a:gd name="connsiteY16" fmla="*/ 2197510 h 5390696"/>
              <a:gd name="connsiteX17" fmla="*/ 1209367 w 6356554"/>
              <a:gd name="connsiteY17" fmla="*/ 2241755 h 5390696"/>
              <a:gd name="connsiteX18" fmla="*/ 1224116 w 6356554"/>
              <a:gd name="connsiteY18" fmla="*/ 2315497 h 5390696"/>
              <a:gd name="connsiteX19" fmla="*/ 1253612 w 6356554"/>
              <a:gd name="connsiteY19" fmla="*/ 2433484 h 5390696"/>
              <a:gd name="connsiteX20" fmla="*/ 1268361 w 6356554"/>
              <a:gd name="connsiteY20" fmla="*/ 2551471 h 5390696"/>
              <a:gd name="connsiteX21" fmla="*/ 1283109 w 6356554"/>
              <a:gd name="connsiteY21" fmla="*/ 2595716 h 5390696"/>
              <a:gd name="connsiteX22" fmla="*/ 1342103 w 6356554"/>
              <a:gd name="connsiteY22" fmla="*/ 2625213 h 5390696"/>
              <a:gd name="connsiteX23" fmla="*/ 1386348 w 6356554"/>
              <a:gd name="connsiteY23" fmla="*/ 2654710 h 5390696"/>
              <a:gd name="connsiteX24" fmla="*/ 1359574 w 6356554"/>
              <a:gd name="connsiteY24" fmla="*/ 2005121 h 5390696"/>
              <a:gd name="connsiteX25" fmla="*/ 1572501 w 6356554"/>
              <a:gd name="connsiteY25" fmla="*/ 5389012 h 5390696"/>
              <a:gd name="connsiteX26" fmla="*/ 1681316 w 6356554"/>
              <a:gd name="connsiteY26" fmla="*/ 2477729 h 5390696"/>
              <a:gd name="connsiteX27" fmla="*/ 1806492 w 6356554"/>
              <a:gd name="connsiteY27" fmla="*/ 3707652 h 5390696"/>
              <a:gd name="connsiteX28" fmla="*/ 1843548 w 6356554"/>
              <a:gd name="connsiteY28" fmla="*/ 2286000 h 5390696"/>
              <a:gd name="connsiteX29" fmla="*/ 1858296 w 6356554"/>
              <a:gd name="connsiteY29" fmla="*/ 2241755 h 5390696"/>
              <a:gd name="connsiteX30" fmla="*/ 1887793 w 6356554"/>
              <a:gd name="connsiteY30" fmla="*/ 2138516 h 5390696"/>
              <a:gd name="connsiteX31" fmla="*/ 1873045 w 6356554"/>
              <a:gd name="connsiteY31" fmla="*/ 1917290 h 5390696"/>
              <a:gd name="connsiteX32" fmla="*/ 2344014 w 6356554"/>
              <a:gd name="connsiteY32" fmla="*/ 3716020 h 5390696"/>
              <a:gd name="connsiteX33" fmla="*/ 1858296 w 6356554"/>
              <a:gd name="connsiteY33" fmla="*/ 1297858 h 5390696"/>
              <a:gd name="connsiteX34" fmla="*/ 1917290 w 6356554"/>
              <a:gd name="connsiteY34" fmla="*/ 1268361 h 5390696"/>
              <a:gd name="connsiteX35" fmla="*/ 1991032 w 6356554"/>
              <a:gd name="connsiteY35" fmla="*/ 1224116 h 5390696"/>
              <a:gd name="connsiteX36" fmla="*/ 2094271 w 6356554"/>
              <a:gd name="connsiteY36" fmla="*/ 1194619 h 5390696"/>
              <a:gd name="connsiteX37" fmla="*/ 2433483 w 6356554"/>
              <a:gd name="connsiteY37" fmla="*/ 1224116 h 5390696"/>
              <a:gd name="connsiteX38" fmla="*/ 2492477 w 6356554"/>
              <a:gd name="connsiteY38" fmla="*/ 1283110 h 5390696"/>
              <a:gd name="connsiteX39" fmla="*/ 2551471 w 6356554"/>
              <a:gd name="connsiteY39" fmla="*/ 1312607 h 5390696"/>
              <a:gd name="connsiteX40" fmla="*/ 2698954 w 6356554"/>
              <a:gd name="connsiteY40" fmla="*/ 1460090 h 5390696"/>
              <a:gd name="connsiteX41" fmla="*/ 2757948 w 6356554"/>
              <a:gd name="connsiteY41" fmla="*/ 1519084 h 5390696"/>
              <a:gd name="connsiteX42" fmla="*/ 2890683 w 6356554"/>
              <a:gd name="connsiteY42" fmla="*/ 1592826 h 5390696"/>
              <a:gd name="connsiteX43" fmla="*/ 2964425 w 6356554"/>
              <a:gd name="connsiteY43" fmla="*/ 1607574 h 5390696"/>
              <a:gd name="connsiteX44" fmla="*/ 3008671 w 6356554"/>
              <a:gd name="connsiteY44" fmla="*/ 1637071 h 5390696"/>
              <a:gd name="connsiteX45" fmla="*/ 3082412 w 6356554"/>
              <a:gd name="connsiteY45" fmla="*/ 1651819 h 5390696"/>
              <a:gd name="connsiteX46" fmla="*/ 3141406 w 6356554"/>
              <a:gd name="connsiteY46" fmla="*/ 1666568 h 5390696"/>
              <a:gd name="connsiteX47" fmla="*/ 3392129 w 6356554"/>
              <a:gd name="connsiteY47" fmla="*/ 1637071 h 5390696"/>
              <a:gd name="connsiteX48" fmla="*/ 3436374 w 6356554"/>
              <a:gd name="connsiteY48" fmla="*/ 1592826 h 5390696"/>
              <a:gd name="connsiteX49" fmla="*/ 3465871 w 6356554"/>
              <a:gd name="connsiteY49" fmla="*/ 1548581 h 5390696"/>
              <a:gd name="connsiteX50" fmla="*/ 3510116 w 6356554"/>
              <a:gd name="connsiteY50" fmla="*/ 1489587 h 5390696"/>
              <a:gd name="connsiteX51" fmla="*/ 3524864 w 6356554"/>
              <a:gd name="connsiteY51" fmla="*/ 1445342 h 5390696"/>
              <a:gd name="connsiteX52" fmla="*/ 3569109 w 6356554"/>
              <a:gd name="connsiteY52" fmla="*/ 1386348 h 5390696"/>
              <a:gd name="connsiteX53" fmla="*/ 3554361 w 6356554"/>
              <a:gd name="connsiteY53" fmla="*/ 1047136 h 5390696"/>
              <a:gd name="connsiteX54" fmla="*/ 3539612 w 6356554"/>
              <a:gd name="connsiteY54" fmla="*/ 1002890 h 5390696"/>
              <a:gd name="connsiteX55" fmla="*/ 3436374 w 6356554"/>
              <a:gd name="connsiteY55" fmla="*/ 855407 h 5390696"/>
              <a:gd name="connsiteX56" fmla="*/ 3377380 w 6356554"/>
              <a:gd name="connsiteY56" fmla="*/ 781665 h 5390696"/>
              <a:gd name="connsiteX57" fmla="*/ 3362632 w 6356554"/>
              <a:gd name="connsiteY57" fmla="*/ 737419 h 5390696"/>
              <a:gd name="connsiteX58" fmla="*/ 3377380 w 6356554"/>
              <a:gd name="connsiteY58" fmla="*/ 516194 h 5390696"/>
              <a:gd name="connsiteX59" fmla="*/ 3392129 w 6356554"/>
              <a:gd name="connsiteY59" fmla="*/ 471948 h 5390696"/>
              <a:gd name="connsiteX60" fmla="*/ 3480619 w 6356554"/>
              <a:gd name="connsiteY60" fmla="*/ 398207 h 5390696"/>
              <a:gd name="connsiteX61" fmla="*/ 3583858 w 6356554"/>
              <a:gd name="connsiteY61" fmla="*/ 324465 h 5390696"/>
              <a:gd name="connsiteX62" fmla="*/ 3628103 w 6356554"/>
              <a:gd name="connsiteY62" fmla="*/ 309716 h 5390696"/>
              <a:gd name="connsiteX63" fmla="*/ 3878825 w 6356554"/>
              <a:gd name="connsiteY63" fmla="*/ 324465 h 5390696"/>
              <a:gd name="connsiteX64" fmla="*/ 3982064 w 6356554"/>
              <a:gd name="connsiteY64" fmla="*/ 398207 h 5390696"/>
              <a:gd name="connsiteX65" fmla="*/ 4129548 w 6356554"/>
              <a:gd name="connsiteY65" fmla="*/ 530942 h 5390696"/>
              <a:gd name="connsiteX66" fmla="*/ 4173793 w 6356554"/>
              <a:gd name="connsiteY66" fmla="*/ 575187 h 5390696"/>
              <a:gd name="connsiteX67" fmla="*/ 4232787 w 6356554"/>
              <a:gd name="connsiteY67" fmla="*/ 663677 h 5390696"/>
              <a:gd name="connsiteX68" fmla="*/ 4262283 w 6356554"/>
              <a:gd name="connsiteY68" fmla="*/ 737419 h 5390696"/>
              <a:gd name="connsiteX69" fmla="*/ 4291780 w 6356554"/>
              <a:gd name="connsiteY69" fmla="*/ 796413 h 5390696"/>
              <a:gd name="connsiteX70" fmla="*/ 4336025 w 6356554"/>
              <a:gd name="connsiteY70" fmla="*/ 899652 h 5390696"/>
              <a:gd name="connsiteX71" fmla="*/ 4380271 w 6356554"/>
              <a:gd name="connsiteY71" fmla="*/ 929148 h 5390696"/>
              <a:gd name="connsiteX72" fmla="*/ 4439264 w 6356554"/>
              <a:gd name="connsiteY72" fmla="*/ 973394 h 5390696"/>
              <a:gd name="connsiteX73" fmla="*/ 4572000 w 6356554"/>
              <a:gd name="connsiteY73" fmla="*/ 988142 h 5390696"/>
              <a:gd name="connsiteX74" fmla="*/ 4866967 w 6356554"/>
              <a:gd name="connsiteY74" fmla="*/ 958645 h 5390696"/>
              <a:gd name="connsiteX75" fmla="*/ 4881716 w 6356554"/>
              <a:gd name="connsiteY75" fmla="*/ 796413 h 5390696"/>
              <a:gd name="connsiteX76" fmla="*/ 4911212 w 6356554"/>
              <a:gd name="connsiteY76" fmla="*/ 678426 h 5390696"/>
              <a:gd name="connsiteX77" fmla="*/ 4925961 w 6356554"/>
              <a:gd name="connsiteY77" fmla="*/ 604684 h 5390696"/>
              <a:gd name="connsiteX78" fmla="*/ 4940709 w 6356554"/>
              <a:gd name="connsiteY78" fmla="*/ 162232 h 5390696"/>
              <a:gd name="connsiteX79" fmla="*/ 4970206 w 6356554"/>
              <a:gd name="connsiteY79" fmla="*/ 117987 h 5390696"/>
              <a:gd name="connsiteX80" fmla="*/ 5088193 w 6356554"/>
              <a:gd name="connsiteY80" fmla="*/ 29497 h 5390696"/>
              <a:gd name="connsiteX81" fmla="*/ 5206180 w 6356554"/>
              <a:gd name="connsiteY81" fmla="*/ 0 h 5390696"/>
              <a:gd name="connsiteX82" fmla="*/ 5353664 w 6356554"/>
              <a:gd name="connsiteY82" fmla="*/ 14748 h 5390696"/>
              <a:gd name="connsiteX83" fmla="*/ 5412658 w 6356554"/>
              <a:gd name="connsiteY83" fmla="*/ 44245 h 5390696"/>
              <a:gd name="connsiteX84" fmla="*/ 5515896 w 6356554"/>
              <a:gd name="connsiteY84" fmla="*/ 117987 h 5390696"/>
              <a:gd name="connsiteX85" fmla="*/ 5545393 w 6356554"/>
              <a:gd name="connsiteY85" fmla="*/ 162232 h 5390696"/>
              <a:gd name="connsiteX86" fmla="*/ 5589638 w 6356554"/>
              <a:gd name="connsiteY86" fmla="*/ 206477 h 5390696"/>
              <a:gd name="connsiteX87" fmla="*/ 5604387 w 6356554"/>
              <a:gd name="connsiteY87" fmla="*/ 265471 h 5390696"/>
              <a:gd name="connsiteX88" fmla="*/ 5663380 w 6356554"/>
              <a:gd name="connsiteY88" fmla="*/ 427703 h 5390696"/>
              <a:gd name="connsiteX89" fmla="*/ 5707625 w 6356554"/>
              <a:gd name="connsiteY89" fmla="*/ 589936 h 5390696"/>
              <a:gd name="connsiteX90" fmla="*/ 5737122 w 6356554"/>
              <a:gd name="connsiteY90" fmla="*/ 678426 h 5390696"/>
              <a:gd name="connsiteX91" fmla="*/ 5781367 w 6356554"/>
              <a:gd name="connsiteY91" fmla="*/ 870155 h 5390696"/>
              <a:gd name="connsiteX92" fmla="*/ 5796116 w 6356554"/>
              <a:gd name="connsiteY92" fmla="*/ 914400 h 5390696"/>
              <a:gd name="connsiteX93" fmla="*/ 5781367 w 6356554"/>
              <a:gd name="connsiteY93" fmla="*/ 1032387 h 5390696"/>
              <a:gd name="connsiteX94" fmla="*/ 5692877 w 6356554"/>
              <a:gd name="connsiteY94" fmla="*/ 1150374 h 5390696"/>
              <a:gd name="connsiteX95" fmla="*/ 5574890 w 6356554"/>
              <a:gd name="connsiteY95" fmla="*/ 1283110 h 5390696"/>
              <a:gd name="connsiteX96" fmla="*/ 5471651 w 6356554"/>
              <a:gd name="connsiteY96" fmla="*/ 1356852 h 5390696"/>
              <a:gd name="connsiteX97" fmla="*/ 5427406 w 6356554"/>
              <a:gd name="connsiteY97" fmla="*/ 1460090 h 5390696"/>
              <a:gd name="connsiteX98" fmla="*/ 5412658 w 6356554"/>
              <a:gd name="connsiteY98" fmla="*/ 1504336 h 5390696"/>
              <a:gd name="connsiteX99" fmla="*/ 5442154 w 6356554"/>
              <a:gd name="connsiteY99" fmla="*/ 1681316 h 5390696"/>
              <a:gd name="connsiteX100" fmla="*/ 5515896 w 6356554"/>
              <a:gd name="connsiteY100" fmla="*/ 1755058 h 5390696"/>
              <a:gd name="connsiteX101" fmla="*/ 5560141 w 6356554"/>
              <a:gd name="connsiteY101" fmla="*/ 1769807 h 5390696"/>
              <a:gd name="connsiteX102" fmla="*/ 5648632 w 6356554"/>
              <a:gd name="connsiteY102" fmla="*/ 1828800 h 5390696"/>
              <a:gd name="connsiteX103" fmla="*/ 5751871 w 6356554"/>
              <a:gd name="connsiteY103" fmla="*/ 1858297 h 5390696"/>
              <a:gd name="connsiteX104" fmla="*/ 5810864 w 6356554"/>
              <a:gd name="connsiteY104" fmla="*/ 1887794 h 5390696"/>
              <a:gd name="connsiteX105" fmla="*/ 5958348 w 6356554"/>
              <a:gd name="connsiteY105" fmla="*/ 1873045 h 5390696"/>
              <a:gd name="connsiteX106" fmla="*/ 6046838 w 6356554"/>
              <a:gd name="connsiteY106" fmla="*/ 1740310 h 5390696"/>
              <a:gd name="connsiteX107" fmla="*/ 6091083 w 6356554"/>
              <a:gd name="connsiteY107" fmla="*/ 1696065 h 5390696"/>
              <a:gd name="connsiteX108" fmla="*/ 6164825 w 6356554"/>
              <a:gd name="connsiteY108" fmla="*/ 1533832 h 5390696"/>
              <a:gd name="connsiteX109" fmla="*/ 6194322 w 6356554"/>
              <a:gd name="connsiteY109" fmla="*/ 1430594 h 5390696"/>
              <a:gd name="connsiteX110" fmla="*/ 6223819 w 6356554"/>
              <a:gd name="connsiteY110" fmla="*/ 1371600 h 5390696"/>
              <a:gd name="connsiteX111" fmla="*/ 6253316 w 6356554"/>
              <a:gd name="connsiteY111" fmla="*/ 1253613 h 5390696"/>
              <a:gd name="connsiteX112" fmla="*/ 6268064 w 6356554"/>
              <a:gd name="connsiteY112" fmla="*/ 1194619 h 5390696"/>
              <a:gd name="connsiteX113" fmla="*/ 6282812 w 6356554"/>
              <a:gd name="connsiteY113" fmla="*/ 678426 h 5390696"/>
              <a:gd name="connsiteX114" fmla="*/ 6297561 w 6356554"/>
              <a:gd name="connsiteY114" fmla="*/ 619432 h 5390696"/>
              <a:gd name="connsiteX115" fmla="*/ 6356554 w 6356554"/>
              <a:gd name="connsiteY115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176980 w 6356554"/>
              <a:gd name="connsiteY6" fmla="*/ 2256503 h 5390696"/>
              <a:gd name="connsiteX7" fmla="*/ 339212 w 6356554"/>
              <a:gd name="connsiteY7" fmla="*/ 2079523 h 5390696"/>
              <a:gd name="connsiteX8" fmla="*/ 398206 w 6356554"/>
              <a:gd name="connsiteY8" fmla="*/ 2050026 h 5390696"/>
              <a:gd name="connsiteX9" fmla="*/ 442451 w 6356554"/>
              <a:gd name="connsiteY9" fmla="*/ 2035277 h 5390696"/>
              <a:gd name="connsiteX10" fmla="*/ 560438 w 6356554"/>
              <a:gd name="connsiteY10" fmla="*/ 1991032 h 5390696"/>
              <a:gd name="connsiteX11" fmla="*/ 899651 w 6356554"/>
              <a:gd name="connsiteY11" fmla="*/ 2005781 h 5390696"/>
              <a:gd name="connsiteX12" fmla="*/ 943896 w 6356554"/>
              <a:gd name="connsiteY12" fmla="*/ 2020529 h 5390696"/>
              <a:gd name="connsiteX13" fmla="*/ 1017638 w 6356554"/>
              <a:gd name="connsiteY13" fmla="*/ 2035277 h 5390696"/>
              <a:gd name="connsiteX14" fmla="*/ 1106129 w 6356554"/>
              <a:gd name="connsiteY14" fmla="*/ 2094271 h 5390696"/>
              <a:gd name="connsiteX15" fmla="*/ 1179871 w 6356554"/>
              <a:gd name="connsiteY15" fmla="*/ 2197510 h 5390696"/>
              <a:gd name="connsiteX16" fmla="*/ 1209367 w 6356554"/>
              <a:gd name="connsiteY16" fmla="*/ 2241755 h 5390696"/>
              <a:gd name="connsiteX17" fmla="*/ 1224116 w 6356554"/>
              <a:gd name="connsiteY17" fmla="*/ 2315497 h 5390696"/>
              <a:gd name="connsiteX18" fmla="*/ 1253612 w 6356554"/>
              <a:gd name="connsiteY18" fmla="*/ 2433484 h 5390696"/>
              <a:gd name="connsiteX19" fmla="*/ 1268361 w 6356554"/>
              <a:gd name="connsiteY19" fmla="*/ 2551471 h 5390696"/>
              <a:gd name="connsiteX20" fmla="*/ 1283109 w 6356554"/>
              <a:gd name="connsiteY20" fmla="*/ 2595716 h 5390696"/>
              <a:gd name="connsiteX21" fmla="*/ 1342103 w 6356554"/>
              <a:gd name="connsiteY21" fmla="*/ 2625213 h 5390696"/>
              <a:gd name="connsiteX22" fmla="*/ 1386348 w 6356554"/>
              <a:gd name="connsiteY22" fmla="*/ 2654710 h 5390696"/>
              <a:gd name="connsiteX23" fmla="*/ 1359574 w 6356554"/>
              <a:gd name="connsiteY23" fmla="*/ 2005121 h 5390696"/>
              <a:gd name="connsiteX24" fmla="*/ 1572501 w 6356554"/>
              <a:gd name="connsiteY24" fmla="*/ 5389012 h 5390696"/>
              <a:gd name="connsiteX25" fmla="*/ 1681316 w 6356554"/>
              <a:gd name="connsiteY25" fmla="*/ 2477729 h 5390696"/>
              <a:gd name="connsiteX26" fmla="*/ 1806492 w 6356554"/>
              <a:gd name="connsiteY26" fmla="*/ 3707652 h 5390696"/>
              <a:gd name="connsiteX27" fmla="*/ 1843548 w 6356554"/>
              <a:gd name="connsiteY27" fmla="*/ 2286000 h 5390696"/>
              <a:gd name="connsiteX28" fmla="*/ 1858296 w 6356554"/>
              <a:gd name="connsiteY28" fmla="*/ 2241755 h 5390696"/>
              <a:gd name="connsiteX29" fmla="*/ 1887793 w 6356554"/>
              <a:gd name="connsiteY29" fmla="*/ 2138516 h 5390696"/>
              <a:gd name="connsiteX30" fmla="*/ 1873045 w 6356554"/>
              <a:gd name="connsiteY30" fmla="*/ 1917290 h 5390696"/>
              <a:gd name="connsiteX31" fmla="*/ 2344014 w 6356554"/>
              <a:gd name="connsiteY31" fmla="*/ 3716020 h 5390696"/>
              <a:gd name="connsiteX32" fmla="*/ 1858296 w 6356554"/>
              <a:gd name="connsiteY32" fmla="*/ 1297858 h 5390696"/>
              <a:gd name="connsiteX33" fmla="*/ 1917290 w 6356554"/>
              <a:gd name="connsiteY33" fmla="*/ 1268361 h 5390696"/>
              <a:gd name="connsiteX34" fmla="*/ 1991032 w 6356554"/>
              <a:gd name="connsiteY34" fmla="*/ 1224116 h 5390696"/>
              <a:gd name="connsiteX35" fmla="*/ 2094271 w 6356554"/>
              <a:gd name="connsiteY35" fmla="*/ 1194619 h 5390696"/>
              <a:gd name="connsiteX36" fmla="*/ 2433483 w 6356554"/>
              <a:gd name="connsiteY36" fmla="*/ 1224116 h 5390696"/>
              <a:gd name="connsiteX37" fmla="*/ 2492477 w 6356554"/>
              <a:gd name="connsiteY37" fmla="*/ 1283110 h 5390696"/>
              <a:gd name="connsiteX38" fmla="*/ 2551471 w 6356554"/>
              <a:gd name="connsiteY38" fmla="*/ 1312607 h 5390696"/>
              <a:gd name="connsiteX39" fmla="*/ 2698954 w 6356554"/>
              <a:gd name="connsiteY39" fmla="*/ 1460090 h 5390696"/>
              <a:gd name="connsiteX40" fmla="*/ 2757948 w 6356554"/>
              <a:gd name="connsiteY40" fmla="*/ 1519084 h 5390696"/>
              <a:gd name="connsiteX41" fmla="*/ 2890683 w 6356554"/>
              <a:gd name="connsiteY41" fmla="*/ 1592826 h 5390696"/>
              <a:gd name="connsiteX42" fmla="*/ 2964425 w 6356554"/>
              <a:gd name="connsiteY42" fmla="*/ 1607574 h 5390696"/>
              <a:gd name="connsiteX43" fmla="*/ 3008671 w 6356554"/>
              <a:gd name="connsiteY43" fmla="*/ 1637071 h 5390696"/>
              <a:gd name="connsiteX44" fmla="*/ 3082412 w 6356554"/>
              <a:gd name="connsiteY44" fmla="*/ 1651819 h 5390696"/>
              <a:gd name="connsiteX45" fmla="*/ 3141406 w 6356554"/>
              <a:gd name="connsiteY45" fmla="*/ 1666568 h 5390696"/>
              <a:gd name="connsiteX46" fmla="*/ 3392129 w 6356554"/>
              <a:gd name="connsiteY46" fmla="*/ 1637071 h 5390696"/>
              <a:gd name="connsiteX47" fmla="*/ 3436374 w 6356554"/>
              <a:gd name="connsiteY47" fmla="*/ 1592826 h 5390696"/>
              <a:gd name="connsiteX48" fmla="*/ 3465871 w 6356554"/>
              <a:gd name="connsiteY48" fmla="*/ 1548581 h 5390696"/>
              <a:gd name="connsiteX49" fmla="*/ 3510116 w 6356554"/>
              <a:gd name="connsiteY49" fmla="*/ 1489587 h 5390696"/>
              <a:gd name="connsiteX50" fmla="*/ 3524864 w 6356554"/>
              <a:gd name="connsiteY50" fmla="*/ 1445342 h 5390696"/>
              <a:gd name="connsiteX51" fmla="*/ 3569109 w 6356554"/>
              <a:gd name="connsiteY51" fmla="*/ 1386348 h 5390696"/>
              <a:gd name="connsiteX52" fmla="*/ 3554361 w 6356554"/>
              <a:gd name="connsiteY52" fmla="*/ 1047136 h 5390696"/>
              <a:gd name="connsiteX53" fmla="*/ 3539612 w 6356554"/>
              <a:gd name="connsiteY53" fmla="*/ 1002890 h 5390696"/>
              <a:gd name="connsiteX54" fmla="*/ 3436374 w 6356554"/>
              <a:gd name="connsiteY54" fmla="*/ 855407 h 5390696"/>
              <a:gd name="connsiteX55" fmla="*/ 3377380 w 6356554"/>
              <a:gd name="connsiteY55" fmla="*/ 781665 h 5390696"/>
              <a:gd name="connsiteX56" fmla="*/ 3362632 w 6356554"/>
              <a:gd name="connsiteY56" fmla="*/ 737419 h 5390696"/>
              <a:gd name="connsiteX57" fmla="*/ 3377380 w 6356554"/>
              <a:gd name="connsiteY57" fmla="*/ 516194 h 5390696"/>
              <a:gd name="connsiteX58" fmla="*/ 3392129 w 6356554"/>
              <a:gd name="connsiteY58" fmla="*/ 471948 h 5390696"/>
              <a:gd name="connsiteX59" fmla="*/ 3480619 w 6356554"/>
              <a:gd name="connsiteY59" fmla="*/ 398207 h 5390696"/>
              <a:gd name="connsiteX60" fmla="*/ 3583858 w 6356554"/>
              <a:gd name="connsiteY60" fmla="*/ 324465 h 5390696"/>
              <a:gd name="connsiteX61" fmla="*/ 3628103 w 6356554"/>
              <a:gd name="connsiteY61" fmla="*/ 309716 h 5390696"/>
              <a:gd name="connsiteX62" fmla="*/ 3878825 w 6356554"/>
              <a:gd name="connsiteY62" fmla="*/ 324465 h 5390696"/>
              <a:gd name="connsiteX63" fmla="*/ 3982064 w 6356554"/>
              <a:gd name="connsiteY63" fmla="*/ 398207 h 5390696"/>
              <a:gd name="connsiteX64" fmla="*/ 4129548 w 6356554"/>
              <a:gd name="connsiteY64" fmla="*/ 530942 h 5390696"/>
              <a:gd name="connsiteX65" fmla="*/ 4173793 w 6356554"/>
              <a:gd name="connsiteY65" fmla="*/ 575187 h 5390696"/>
              <a:gd name="connsiteX66" fmla="*/ 4232787 w 6356554"/>
              <a:gd name="connsiteY66" fmla="*/ 663677 h 5390696"/>
              <a:gd name="connsiteX67" fmla="*/ 4262283 w 6356554"/>
              <a:gd name="connsiteY67" fmla="*/ 737419 h 5390696"/>
              <a:gd name="connsiteX68" fmla="*/ 4291780 w 6356554"/>
              <a:gd name="connsiteY68" fmla="*/ 796413 h 5390696"/>
              <a:gd name="connsiteX69" fmla="*/ 4336025 w 6356554"/>
              <a:gd name="connsiteY69" fmla="*/ 899652 h 5390696"/>
              <a:gd name="connsiteX70" fmla="*/ 4380271 w 6356554"/>
              <a:gd name="connsiteY70" fmla="*/ 929148 h 5390696"/>
              <a:gd name="connsiteX71" fmla="*/ 4439264 w 6356554"/>
              <a:gd name="connsiteY71" fmla="*/ 973394 h 5390696"/>
              <a:gd name="connsiteX72" fmla="*/ 4572000 w 6356554"/>
              <a:gd name="connsiteY72" fmla="*/ 988142 h 5390696"/>
              <a:gd name="connsiteX73" fmla="*/ 4866967 w 6356554"/>
              <a:gd name="connsiteY73" fmla="*/ 958645 h 5390696"/>
              <a:gd name="connsiteX74" fmla="*/ 4881716 w 6356554"/>
              <a:gd name="connsiteY74" fmla="*/ 796413 h 5390696"/>
              <a:gd name="connsiteX75" fmla="*/ 4911212 w 6356554"/>
              <a:gd name="connsiteY75" fmla="*/ 678426 h 5390696"/>
              <a:gd name="connsiteX76" fmla="*/ 4925961 w 6356554"/>
              <a:gd name="connsiteY76" fmla="*/ 604684 h 5390696"/>
              <a:gd name="connsiteX77" fmla="*/ 4940709 w 6356554"/>
              <a:gd name="connsiteY77" fmla="*/ 162232 h 5390696"/>
              <a:gd name="connsiteX78" fmla="*/ 4970206 w 6356554"/>
              <a:gd name="connsiteY78" fmla="*/ 117987 h 5390696"/>
              <a:gd name="connsiteX79" fmla="*/ 5088193 w 6356554"/>
              <a:gd name="connsiteY79" fmla="*/ 29497 h 5390696"/>
              <a:gd name="connsiteX80" fmla="*/ 5206180 w 6356554"/>
              <a:gd name="connsiteY80" fmla="*/ 0 h 5390696"/>
              <a:gd name="connsiteX81" fmla="*/ 5353664 w 6356554"/>
              <a:gd name="connsiteY81" fmla="*/ 14748 h 5390696"/>
              <a:gd name="connsiteX82" fmla="*/ 5412658 w 6356554"/>
              <a:gd name="connsiteY82" fmla="*/ 44245 h 5390696"/>
              <a:gd name="connsiteX83" fmla="*/ 5515896 w 6356554"/>
              <a:gd name="connsiteY83" fmla="*/ 117987 h 5390696"/>
              <a:gd name="connsiteX84" fmla="*/ 5545393 w 6356554"/>
              <a:gd name="connsiteY84" fmla="*/ 162232 h 5390696"/>
              <a:gd name="connsiteX85" fmla="*/ 5589638 w 6356554"/>
              <a:gd name="connsiteY85" fmla="*/ 206477 h 5390696"/>
              <a:gd name="connsiteX86" fmla="*/ 5604387 w 6356554"/>
              <a:gd name="connsiteY86" fmla="*/ 265471 h 5390696"/>
              <a:gd name="connsiteX87" fmla="*/ 5663380 w 6356554"/>
              <a:gd name="connsiteY87" fmla="*/ 427703 h 5390696"/>
              <a:gd name="connsiteX88" fmla="*/ 5707625 w 6356554"/>
              <a:gd name="connsiteY88" fmla="*/ 589936 h 5390696"/>
              <a:gd name="connsiteX89" fmla="*/ 5737122 w 6356554"/>
              <a:gd name="connsiteY89" fmla="*/ 678426 h 5390696"/>
              <a:gd name="connsiteX90" fmla="*/ 5781367 w 6356554"/>
              <a:gd name="connsiteY90" fmla="*/ 870155 h 5390696"/>
              <a:gd name="connsiteX91" fmla="*/ 5796116 w 6356554"/>
              <a:gd name="connsiteY91" fmla="*/ 914400 h 5390696"/>
              <a:gd name="connsiteX92" fmla="*/ 5781367 w 6356554"/>
              <a:gd name="connsiteY92" fmla="*/ 1032387 h 5390696"/>
              <a:gd name="connsiteX93" fmla="*/ 5692877 w 6356554"/>
              <a:gd name="connsiteY93" fmla="*/ 1150374 h 5390696"/>
              <a:gd name="connsiteX94" fmla="*/ 5574890 w 6356554"/>
              <a:gd name="connsiteY94" fmla="*/ 1283110 h 5390696"/>
              <a:gd name="connsiteX95" fmla="*/ 5471651 w 6356554"/>
              <a:gd name="connsiteY95" fmla="*/ 1356852 h 5390696"/>
              <a:gd name="connsiteX96" fmla="*/ 5427406 w 6356554"/>
              <a:gd name="connsiteY96" fmla="*/ 1460090 h 5390696"/>
              <a:gd name="connsiteX97" fmla="*/ 5412658 w 6356554"/>
              <a:gd name="connsiteY97" fmla="*/ 1504336 h 5390696"/>
              <a:gd name="connsiteX98" fmla="*/ 5442154 w 6356554"/>
              <a:gd name="connsiteY98" fmla="*/ 1681316 h 5390696"/>
              <a:gd name="connsiteX99" fmla="*/ 5515896 w 6356554"/>
              <a:gd name="connsiteY99" fmla="*/ 1755058 h 5390696"/>
              <a:gd name="connsiteX100" fmla="*/ 5560141 w 6356554"/>
              <a:gd name="connsiteY100" fmla="*/ 1769807 h 5390696"/>
              <a:gd name="connsiteX101" fmla="*/ 5648632 w 6356554"/>
              <a:gd name="connsiteY101" fmla="*/ 1828800 h 5390696"/>
              <a:gd name="connsiteX102" fmla="*/ 5751871 w 6356554"/>
              <a:gd name="connsiteY102" fmla="*/ 1858297 h 5390696"/>
              <a:gd name="connsiteX103" fmla="*/ 5810864 w 6356554"/>
              <a:gd name="connsiteY103" fmla="*/ 1887794 h 5390696"/>
              <a:gd name="connsiteX104" fmla="*/ 5958348 w 6356554"/>
              <a:gd name="connsiteY104" fmla="*/ 1873045 h 5390696"/>
              <a:gd name="connsiteX105" fmla="*/ 6046838 w 6356554"/>
              <a:gd name="connsiteY105" fmla="*/ 1740310 h 5390696"/>
              <a:gd name="connsiteX106" fmla="*/ 6091083 w 6356554"/>
              <a:gd name="connsiteY106" fmla="*/ 1696065 h 5390696"/>
              <a:gd name="connsiteX107" fmla="*/ 6164825 w 6356554"/>
              <a:gd name="connsiteY107" fmla="*/ 1533832 h 5390696"/>
              <a:gd name="connsiteX108" fmla="*/ 6194322 w 6356554"/>
              <a:gd name="connsiteY108" fmla="*/ 1430594 h 5390696"/>
              <a:gd name="connsiteX109" fmla="*/ 6223819 w 6356554"/>
              <a:gd name="connsiteY109" fmla="*/ 1371600 h 5390696"/>
              <a:gd name="connsiteX110" fmla="*/ 6253316 w 6356554"/>
              <a:gd name="connsiteY110" fmla="*/ 1253613 h 5390696"/>
              <a:gd name="connsiteX111" fmla="*/ 6268064 w 6356554"/>
              <a:gd name="connsiteY111" fmla="*/ 1194619 h 5390696"/>
              <a:gd name="connsiteX112" fmla="*/ 6282812 w 6356554"/>
              <a:gd name="connsiteY112" fmla="*/ 678426 h 5390696"/>
              <a:gd name="connsiteX113" fmla="*/ 6297561 w 6356554"/>
              <a:gd name="connsiteY113" fmla="*/ 619432 h 5390696"/>
              <a:gd name="connsiteX114" fmla="*/ 6356554 w 6356554"/>
              <a:gd name="connsiteY114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339212 w 6356554"/>
              <a:gd name="connsiteY7" fmla="*/ 2079523 h 5390696"/>
              <a:gd name="connsiteX8" fmla="*/ 398206 w 6356554"/>
              <a:gd name="connsiteY8" fmla="*/ 2050026 h 5390696"/>
              <a:gd name="connsiteX9" fmla="*/ 442451 w 6356554"/>
              <a:gd name="connsiteY9" fmla="*/ 2035277 h 5390696"/>
              <a:gd name="connsiteX10" fmla="*/ 560438 w 6356554"/>
              <a:gd name="connsiteY10" fmla="*/ 1991032 h 5390696"/>
              <a:gd name="connsiteX11" fmla="*/ 899651 w 6356554"/>
              <a:gd name="connsiteY11" fmla="*/ 2005781 h 5390696"/>
              <a:gd name="connsiteX12" fmla="*/ 943896 w 6356554"/>
              <a:gd name="connsiteY12" fmla="*/ 2020529 h 5390696"/>
              <a:gd name="connsiteX13" fmla="*/ 1017638 w 6356554"/>
              <a:gd name="connsiteY13" fmla="*/ 2035277 h 5390696"/>
              <a:gd name="connsiteX14" fmla="*/ 1106129 w 6356554"/>
              <a:gd name="connsiteY14" fmla="*/ 2094271 h 5390696"/>
              <a:gd name="connsiteX15" fmla="*/ 1179871 w 6356554"/>
              <a:gd name="connsiteY15" fmla="*/ 2197510 h 5390696"/>
              <a:gd name="connsiteX16" fmla="*/ 1209367 w 6356554"/>
              <a:gd name="connsiteY16" fmla="*/ 2241755 h 5390696"/>
              <a:gd name="connsiteX17" fmla="*/ 1224116 w 6356554"/>
              <a:gd name="connsiteY17" fmla="*/ 2315497 h 5390696"/>
              <a:gd name="connsiteX18" fmla="*/ 1253612 w 6356554"/>
              <a:gd name="connsiteY18" fmla="*/ 2433484 h 5390696"/>
              <a:gd name="connsiteX19" fmla="*/ 1268361 w 6356554"/>
              <a:gd name="connsiteY19" fmla="*/ 2551471 h 5390696"/>
              <a:gd name="connsiteX20" fmla="*/ 1283109 w 6356554"/>
              <a:gd name="connsiteY20" fmla="*/ 2595716 h 5390696"/>
              <a:gd name="connsiteX21" fmla="*/ 1342103 w 6356554"/>
              <a:gd name="connsiteY21" fmla="*/ 2625213 h 5390696"/>
              <a:gd name="connsiteX22" fmla="*/ 1386348 w 6356554"/>
              <a:gd name="connsiteY22" fmla="*/ 2654710 h 5390696"/>
              <a:gd name="connsiteX23" fmla="*/ 1359574 w 6356554"/>
              <a:gd name="connsiteY23" fmla="*/ 2005121 h 5390696"/>
              <a:gd name="connsiteX24" fmla="*/ 1572501 w 6356554"/>
              <a:gd name="connsiteY24" fmla="*/ 5389012 h 5390696"/>
              <a:gd name="connsiteX25" fmla="*/ 1681316 w 6356554"/>
              <a:gd name="connsiteY25" fmla="*/ 2477729 h 5390696"/>
              <a:gd name="connsiteX26" fmla="*/ 1806492 w 6356554"/>
              <a:gd name="connsiteY26" fmla="*/ 3707652 h 5390696"/>
              <a:gd name="connsiteX27" fmla="*/ 1843548 w 6356554"/>
              <a:gd name="connsiteY27" fmla="*/ 2286000 h 5390696"/>
              <a:gd name="connsiteX28" fmla="*/ 1858296 w 6356554"/>
              <a:gd name="connsiteY28" fmla="*/ 2241755 h 5390696"/>
              <a:gd name="connsiteX29" fmla="*/ 1887793 w 6356554"/>
              <a:gd name="connsiteY29" fmla="*/ 2138516 h 5390696"/>
              <a:gd name="connsiteX30" fmla="*/ 1873045 w 6356554"/>
              <a:gd name="connsiteY30" fmla="*/ 1917290 h 5390696"/>
              <a:gd name="connsiteX31" fmla="*/ 2344014 w 6356554"/>
              <a:gd name="connsiteY31" fmla="*/ 3716020 h 5390696"/>
              <a:gd name="connsiteX32" fmla="*/ 1858296 w 6356554"/>
              <a:gd name="connsiteY32" fmla="*/ 1297858 h 5390696"/>
              <a:gd name="connsiteX33" fmla="*/ 1917290 w 6356554"/>
              <a:gd name="connsiteY33" fmla="*/ 1268361 h 5390696"/>
              <a:gd name="connsiteX34" fmla="*/ 1991032 w 6356554"/>
              <a:gd name="connsiteY34" fmla="*/ 1224116 h 5390696"/>
              <a:gd name="connsiteX35" fmla="*/ 2094271 w 6356554"/>
              <a:gd name="connsiteY35" fmla="*/ 1194619 h 5390696"/>
              <a:gd name="connsiteX36" fmla="*/ 2433483 w 6356554"/>
              <a:gd name="connsiteY36" fmla="*/ 1224116 h 5390696"/>
              <a:gd name="connsiteX37" fmla="*/ 2492477 w 6356554"/>
              <a:gd name="connsiteY37" fmla="*/ 1283110 h 5390696"/>
              <a:gd name="connsiteX38" fmla="*/ 2551471 w 6356554"/>
              <a:gd name="connsiteY38" fmla="*/ 1312607 h 5390696"/>
              <a:gd name="connsiteX39" fmla="*/ 2698954 w 6356554"/>
              <a:gd name="connsiteY39" fmla="*/ 1460090 h 5390696"/>
              <a:gd name="connsiteX40" fmla="*/ 2757948 w 6356554"/>
              <a:gd name="connsiteY40" fmla="*/ 1519084 h 5390696"/>
              <a:gd name="connsiteX41" fmla="*/ 2890683 w 6356554"/>
              <a:gd name="connsiteY41" fmla="*/ 1592826 h 5390696"/>
              <a:gd name="connsiteX42" fmla="*/ 2964425 w 6356554"/>
              <a:gd name="connsiteY42" fmla="*/ 1607574 h 5390696"/>
              <a:gd name="connsiteX43" fmla="*/ 3008671 w 6356554"/>
              <a:gd name="connsiteY43" fmla="*/ 1637071 h 5390696"/>
              <a:gd name="connsiteX44" fmla="*/ 3082412 w 6356554"/>
              <a:gd name="connsiteY44" fmla="*/ 1651819 h 5390696"/>
              <a:gd name="connsiteX45" fmla="*/ 3141406 w 6356554"/>
              <a:gd name="connsiteY45" fmla="*/ 1666568 h 5390696"/>
              <a:gd name="connsiteX46" fmla="*/ 3392129 w 6356554"/>
              <a:gd name="connsiteY46" fmla="*/ 1637071 h 5390696"/>
              <a:gd name="connsiteX47" fmla="*/ 3436374 w 6356554"/>
              <a:gd name="connsiteY47" fmla="*/ 1592826 h 5390696"/>
              <a:gd name="connsiteX48" fmla="*/ 3465871 w 6356554"/>
              <a:gd name="connsiteY48" fmla="*/ 1548581 h 5390696"/>
              <a:gd name="connsiteX49" fmla="*/ 3510116 w 6356554"/>
              <a:gd name="connsiteY49" fmla="*/ 1489587 h 5390696"/>
              <a:gd name="connsiteX50" fmla="*/ 3524864 w 6356554"/>
              <a:gd name="connsiteY50" fmla="*/ 1445342 h 5390696"/>
              <a:gd name="connsiteX51" fmla="*/ 3569109 w 6356554"/>
              <a:gd name="connsiteY51" fmla="*/ 1386348 h 5390696"/>
              <a:gd name="connsiteX52" fmla="*/ 3554361 w 6356554"/>
              <a:gd name="connsiteY52" fmla="*/ 1047136 h 5390696"/>
              <a:gd name="connsiteX53" fmla="*/ 3539612 w 6356554"/>
              <a:gd name="connsiteY53" fmla="*/ 1002890 h 5390696"/>
              <a:gd name="connsiteX54" fmla="*/ 3436374 w 6356554"/>
              <a:gd name="connsiteY54" fmla="*/ 855407 h 5390696"/>
              <a:gd name="connsiteX55" fmla="*/ 3377380 w 6356554"/>
              <a:gd name="connsiteY55" fmla="*/ 781665 h 5390696"/>
              <a:gd name="connsiteX56" fmla="*/ 3362632 w 6356554"/>
              <a:gd name="connsiteY56" fmla="*/ 737419 h 5390696"/>
              <a:gd name="connsiteX57" fmla="*/ 3377380 w 6356554"/>
              <a:gd name="connsiteY57" fmla="*/ 516194 h 5390696"/>
              <a:gd name="connsiteX58" fmla="*/ 3392129 w 6356554"/>
              <a:gd name="connsiteY58" fmla="*/ 471948 h 5390696"/>
              <a:gd name="connsiteX59" fmla="*/ 3480619 w 6356554"/>
              <a:gd name="connsiteY59" fmla="*/ 398207 h 5390696"/>
              <a:gd name="connsiteX60" fmla="*/ 3583858 w 6356554"/>
              <a:gd name="connsiteY60" fmla="*/ 324465 h 5390696"/>
              <a:gd name="connsiteX61" fmla="*/ 3628103 w 6356554"/>
              <a:gd name="connsiteY61" fmla="*/ 309716 h 5390696"/>
              <a:gd name="connsiteX62" fmla="*/ 3878825 w 6356554"/>
              <a:gd name="connsiteY62" fmla="*/ 324465 h 5390696"/>
              <a:gd name="connsiteX63" fmla="*/ 3982064 w 6356554"/>
              <a:gd name="connsiteY63" fmla="*/ 398207 h 5390696"/>
              <a:gd name="connsiteX64" fmla="*/ 4129548 w 6356554"/>
              <a:gd name="connsiteY64" fmla="*/ 530942 h 5390696"/>
              <a:gd name="connsiteX65" fmla="*/ 4173793 w 6356554"/>
              <a:gd name="connsiteY65" fmla="*/ 575187 h 5390696"/>
              <a:gd name="connsiteX66" fmla="*/ 4232787 w 6356554"/>
              <a:gd name="connsiteY66" fmla="*/ 663677 h 5390696"/>
              <a:gd name="connsiteX67" fmla="*/ 4262283 w 6356554"/>
              <a:gd name="connsiteY67" fmla="*/ 737419 h 5390696"/>
              <a:gd name="connsiteX68" fmla="*/ 4291780 w 6356554"/>
              <a:gd name="connsiteY68" fmla="*/ 796413 h 5390696"/>
              <a:gd name="connsiteX69" fmla="*/ 4336025 w 6356554"/>
              <a:gd name="connsiteY69" fmla="*/ 899652 h 5390696"/>
              <a:gd name="connsiteX70" fmla="*/ 4380271 w 6356554"/>
              <a:gd name="connsiteY70" fmla="*/ 929148 h 5390696"/>
              <a:gd name="connsiteX71" fmla="*/ 4439264 w 6356554"/>
              <a:gd name="connsiteY71" fmla="*/ 973394 h 5390696"/>
              <a:gd name="connsiteX72" fmla="*/ 4572000 w 6356554"/>
              <a:gd name="connsiteY72" fmla="*/ 988142 h 5390696"/>
              <a:gd name="connsiteX73" fmla="*/ 4866967 w 6356554"/>
              <a:gd name="connsiteY73" fmla="*/ 958645 h 5390696"/>
              <a:gd name="connsiteX74" fmla="*/ 4881716 w 6356554"/>
              <a:gd name="connsiteY74" fmla="*/ 796413 h 5390696"/>
              <a:gd name="connsiteX75" fmla="*/ 4911212 w 6356554"/>
              <a:gd name="connsiteY75" fmla="*/ 678426 h 5390696"/>
              <a:gd name="connsiteX76" fmla="*/ 4925961 w 6356554"/>
              <a:gd name="connsiteY76" fmla="*/ 604684 h 5390696"/>
              <a:gd name="connsiteX77" fmla="*/ 4940709 w 6356554"/>
              <a:gd name="connsiteY77" fmla="*/ 162232 h 5390696"/>
              <a:gd name="connsiteX78" fmla="*/ 4970206 w 6356554"/>
              <a:gd name="connsiteY78" fmla="*/ 117987 h 5390696"/>
              <a:gd name="connsiteX79" fmla="*/ 5088193 w 6356554"/>
              <a:gd name="connsiteY79" fmla="*/ 29497 h 5390696"/>
              <a:gd name="connsiteX80" fmla="*/ 5206180 w 6356554"/>
              <a:gd name="connsiteY80" fmla="*/ 0 h 5390696"/>
              <a:gd name="connsiteX81" fmla="*/ 5353664 w 6356554"/>
              <a:gd name="connsiteY81" fmla="*/ 14748 h 5390696"/>
              <a:gd name="connsiteX82" fmla="*/ 5412658 w 6356554"/>
              <a:gd name="connsiteY82" fmla="*/ 44245 h 5390696"/>
              <a:gd name="connsiteX83" fmla="*/ 5515896 w 6356554"/>
              <a:gd name="connsiteY83" fmla="*/ 117987 h 5390696"/>
              <a:gd name="connsiteX84" fmla="*/ 5545393 w 6356554"/>
              <a:gd name="connsiteY84" fmla="*/ 162232 h 5390696"/>
              <a:gd name="connsiteX85" fmla="*/ 5589638 w 6356554"/>
              <a:gd name="connsiteY85" fmla="*/ 206477 h 5390696"/>
              <a:gd name="connsiteX86" fmla="*/ 5604387 w 6356554"/>
              <a:gd name="connsiteY86" fmla="*/ 265471 h 5390696"/>
              <a:gd name="connsiteX87" fmla="*/ 5663380 w 6356554"/>
              <a:gd name="connsiteY87" fmla="*/ 427703 h 5390696"/>
              <a:gd name="connsiteX88" fmla="*/ 5707625 w 6356554"/>
              <a:gd name="connsiteY88" fmla="*/ 589936 h 5390696"/>
              <a:gd name="connsiteX89" fmla="*/ 5737122 w 6356554"/>
              <a:gd name="connsiteY89" fmla="*/ 678426 h 5390696"/>
              <a:gd name="connsiteX90" fmla="*/ 5781367 w 6356554"/>
              <a:gd name="connsiteY90" fmla="*/ 870155 h 5390696"/>
              <a:gd name="connsiteX91" fmla="*/ 5796116 w 6356554"/>
              <a:gd name="connsiteY91" fmla="*/ 914400 h 5390696"/>
              <a:gd name="connsiteX92" fmla="*/ 5781367 w 6356554"/>
              <a:gd name="connsiteY92" fmla="*/ 1032387 h 5390696"/>
              <a:gd name="connsiteX93" fmla="*/ 5692877 w 6356554"/>
              <a:gd name="connsiteY93" fmla="*/ 1150374 h 5390696"/>
              <a:gd name="connsiteX94" fmla="*/ 5574890 w 6356554"/>
              <a:gd name="connsiteY94" fmla="*/ 1283110 h 5390696"/>
              <a:gd name="connsiteX95" fmla="*/ 5471651 w 6356554"/>
              <a:gd name="connsiteY95" fmla="*/ 1356852 h 5390696"/>
              <a:gd name="connsiteX96" fmla="*/ 5427406 w 6356554"/>
              <a:gd name="connsiteY96" fmla="*/ 1460090 h 5390696"/>
              <a:gd name="connsiteX97" fmla="*/ 5412658 w 6356554"/>
              <a:gd name="connsiteY97" fmla="*/ 1504336 h 5390696"/>
              <a:gd name="connsiteX98" fmla="*/ 5442154 w 6356554"/>
              <a:gd name="connsiteY98" fmla="*/ 1681316 h 5390696"/>
              <a:gd name="connsiteX99" fmla="*/ 5515896 w 6356554"/>
              <a:gd name="connsiteY99" fmla="*/ 1755058 h 5390696"/>
              <a:gd name="connsiteX100" fmla="*/ 5560141 w 6356554"/>
              <a:gd name="connsiteY100" fmla="*/ 1769807 h 5390696"/>
              <a:gd name="connsiteX101" fmla="*/ 5648632 w 6356554"/>
              <a:gd name="connsiteY101" fmla="*/ 1828800 h 5390696"/>
              <a:gd name="connsiteX102" fmla="*/ 5751871 w 6356554"/>
              <a:gd name="connsiteY102" fmla="*/ 1858297 h 5390696"/>
              <a:gd name="connsiteX103" fmla="*/ 5810864 w 6356554"/>
              <a:gd name="connsiteY103" fmla="*/ 1887794 h 5390696"/>
              <a:gd name="connsiteX104" fmla="*/ 5958348 w 6356554"/>
              <a:gd name="connsiteY104" fmla="*/ 1873045 h 5390696"/>
              <a:gd name="connsiteX105" fmla="*/ 6046838 w 6356554"/>
              <a:gd name="connsiteY105" fmla="*/ 1740310 h 5390696"/>
              <a:gd name="connsiteX106" fmla="*/ 6091083 w 6356554"/>
              <a:gd name="connsiteY106" fmla="*/ 1696065 h 5390696"/>
              <a:gd name="connsiteX107" fmla="*/ 6164825 w 6356554"/>
              <a:gd name="connsiteY107" fmla="*/ 1533832 h 5390696"/>
              <a:gd name="connsiteX108" fmla="*/ 6194322 w 6356554"/>
              <a:gd name="connsiteY108" fmla="*/ 1430594 h 5390696"/>
              <a:gd name="connsiteX109" fmla="*/ 6223819 w 6356554"/>
              <a:gd name="connsiteY109" fmla="*/ 1371600 h 5390696"/>
              <a:gd name="connsiteX110" fmla="*/ 6253316 w 6356554"/>
              <a:gd name="connsiteY110" fmla="*/ 1253613 h 5390696"/>
              <a:gd name="connsiteX111" fmla="*/ 6268064 w 6356554"/>
              <a:gd name="connsiteY111" fmla="*/ 1194619 h 5390696"/>
              <a:gd name="connsiteX112" fmla="*/ 6282812 w 6356554"/>
              <a:gd name="connsiteY112" fmla="*/ 678426 h 5390696"/>
              <a:gd name="connsiteX113" fmla="*/ 6297561 w 6356554"/>
              <a:gd name="connsiteY113" fmla="*/ 619432 h 5390696"/>
              <a:gd name="connsiteX114" fmla="*/ 6356554 w 6356554"/>
              <a:gd name="connsiteY114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398206 w 6356554"/>
              <a:gd name="connsiteY8" fmla="*/ 2050026 h 5390696"/>
              <a:gd name="connsiteX9" fmla="*/ 442451 w 6356554"/>
              <a:gd name="connsiteY9" fmla="*/ 2035277 h 5390696"/>
              <a:gd name="connsiteX10" fmla="*/ 560438 w 6356554"/>
              <a:gd name="connsiteY10" fmla="*/ 1991032 h 5390696"/>
              <a:gd name="connsiteX11" fmla="*/ 899651 w 6356554"/>
              <a:gd name="connsiteY11" fmla="*/ 2005781 h 5390696"/>
              <a:gd name="connsiteX12" fmla="*/ 943896 w 6356554"/>
              <a:gd name="connsiteY12" fmla="*/ 2020529 h 5390696"/>
              <a:gd name="connsiteX13" fmla="*/ 1017638 w 6356554"/>
              <a:gd name="connsiteY13" fmla="*/ 2035277 h 5390696"/>
              <a:gd name="connsiteX14" fmla="*/ 1106129 w 6356554"/>
              <a:gd name="connsiteY14" fmla="*/ 2094271 h 5390696"/>
              <a:gd name="connsiteX15" fmla="*/ 1179871 w 6356554"/>
              <a:gd name="connsiteY15" fmla="*/ 2197510 h 5390696"/>
              <a:gd name="connsiteX16" fmla="*/ 1209367 w 6356554"/>
              <a:gd name="connsiteY16" fmla="*/ 2241755 h 5390696"/>
              <a:gd name="connsiteX17" fmla="*/ 1224116 w 6356554"/>
              <a:gd name="connsiteY17" fmla="*/ 2315497 h 5390696"/>
              <a:gd name="connsiteX18" fmla="*/ 1253612 w 6356554"/>
              <a:gd name="connsiteY18" fmla="*/ 2433484 h 5390696"/>
              <a:gd name="connsiteX19" fmla="*/ 1268361 w 6356554"/>
              <a:gd name="connsiteY19" fmla="*/ 2551471 h 5390696"/>
              <a:gd name="connsiteX20" fmla="*/ 1283109 w 6356554"/>
              <a:gd name="connsiteY20" fmla="*/ 2595716 h 5390696"/>
              <a:gd name="connsiteX21" fmla="*/ 1342103 w 6356554"/>
              <a:gd name="connsiteY21" fmla="*/ 2625213 h 5390696"/>
              <a:gd name="connsiteX22" fmla="*/ 1386348 w 6356554"/>
              <a:gd name="connsiteY22" fmla="*/ 2654710 h 5390696"/>
              <a:gd name="connsiteX23" fmla="*/ 1359574 w 6356554"/>
              <a:gd name="connsiteY23" fmla="*/ 2005121 h 5390696"/>
              <a:gd name="connsiteX24" fmla="*/ 1572501 w 6356554"/>
              <a:gd name="connsiteY24" fmla="*/ 5389012 h 5390696"/>
              <a:gd name="connsiteX25" fmla="*/ 1681316 w 6356554"/>
              <a:gd name="connsiteY25" fmla="*/ 2477729 h 5390696"/>
              <a:gd name="connsiteX26" fmla="*/ 1806492 w 6356554"/>
              <a:gd name="connsiteY26" fmla="*/ 3707652 h 5390696"/>
              <a:gd name="connsiteX27" fmla="*/ 1843548 w 6356554"/>
              <a:gd name="connsiteY27" fmla="*/ 2286000 h 5390696"/>
              <a:gd name="connsiteX28" fmla="*/ 1858296 w 6356554"/>
              <a:gd name="connsiteY28" fmla="*/ 2241755 h 5390696"/>
              <a:gd name="connsiteX29" fmla="*/ 1887793 w 6356554"/>
              <a:gd name="connsiteY29" fmla="*/ 2138516 h 5390696"/>
              <a:gd name="connsiteX30" fmla="*/ 1873045 w 6356554"/>
              <a:gd name="connsiteY30" fmla="*/ 1917290 h 5390696"/>
              <a:gd name="connsiteX31" fmla="*/ 2344014 w 6356554"/>
              <a:gd name="connsiteY31" fmla="*/ 3716020 h 5390696"/>
              <a:gd name="connsiteX32" fmla="*/ 1858296 w 6356554"/>
              <a:gd name="connsiteY32" fmla="*/ 1297858 h 5390696"/>
              <a:gd name="connsiteX33" fmla="*/ 1917290 w 6356554"/>
              <a:gd name="connsiteY33" fmla="*/ 1268361 h 5390696"/>
              <a:gd name="connsiteX34" fmla="*/ 1991032 w 6356554"/>
              <a:gd name="connsiteY34" fmla="*/ 1224116 h 5390696"/>
              <a:gd name="connsiteX35" fmla="*/ 2094271 w 6356554"/>
              <a:gd name="connsiteY35" fmla="*/ 1194619 h 5390696"/>
              <a:gd name="connsiteX36" fmla="*/ 2433483 w 6356554"/>
              <a:gd name="connsiteY36" fmla="*/ 1224116 h 5390696"/>
              <a:gd name="connsiteX37" fmla="*/ 2492477 w 6356554"/>
              <a:gd name="connsiteY37" fmla="*/ 1283110 h 5390696"/>
              <a:gd name="connsiteX38" fmla="*/ 2551471 w 6356554"/>
              <a:gd name="connsiteY38" fmla="*/ 1312607 h 5390696"/>
              <a:gd name="connsiteX39" fmla="*/ 2698954 w 6356554"/>
              <a:gd name="connsiteY39" fmla="*/ 1460090 h 5390696"/>
              <a:gd name="connsiteX40" fmla="*/ 2757948 w 6356554"/>
              <a:gd name="connsiteY40" fmla="*/ 1519084 h 5390696"/>
              <a:gd name="connsiteX41" fmla="*/ 2890683 w 6356554"/>
              <a:gd name="connsiteY41" fmla="*/ 1592826 h 5390696"/>
              <a:gd name="connsiteX42" fmla="*/ 2964425 w 6356554"/>
              <a:gd name="connsiteY42" fmla="*/ 1607574 h 5390696"/>
              <a:gd name="connsiteX43" fmla="*/ 3008671 w 6356554"/>
              <a:gd name="connsiteY43" fmla="*/ 1637071 h 5390696"/>
              <a:gd name="connsiteX44" fmla="*/ 3082412 w 6356554"/>
              <a:gd name="connsiteY44" fmla="*/ 1651819 h 5390696"/>
              <a:gd name="connsiteX45" fmla="*/ 3141406 w 6356554"/>
              <a:gd name="connsiteY45" fmla="*/ 1666568 h 5390696"/>
              <a:gd name="connsiteX46" fmla="*/ 3392129 w 6356554"/>
              <a:gd name="connsiteY46" fmla="*/ 1637071 h 5390696"/>
              <a:gd name="connsiteX47" fmla="*/ 3436374 w 6356554"/>
              <a:gd name="connsiteY47" fmla="*/ 1592826 h 5390696"/>
              <a:gd name="connsiteX48" fmla="*/ 3465871 w 6356554"/>
              <a:gd name="connsiteY48" fmla="*/ 1548581 h 5390696"/>
              <a:gd name="connsiteX49" fmla="*/ 3510116 w 6356554"/>
              <a:gd name="connsiteY49" fmla="*/ 1489587 h 5390696"/>
              <a:gd name="connsiteX50" fmla="*/ 3524864 w 6356554"/>
              <a:gd name="connsiteY50" fmla="*/ 1445342 h 5390696"/>
              <a:gd name="connsiteX51" fmla="*/ 3569109 w 6356554"/>
              <a:gd name="connsiteY51" fmla="*/ 1386348 h 5390696"/>
              <a:gd name="connsiteX52" fmla="*/ 3554361 w 6356554"/>
              <a:gd name="connsiteY52" fmla="*/ 1047136 h 5390696"/>
              <a:gd name="connsiteX53" fmla="*/ 3539612 w 6356554"/>
              <a:gd name="connsiteY53" fmla="*/ 1002890 h 5390696"/>
              <a:gd name="connsiteX54" fmla="*/ 3436374 w 6356554"/>
              <a:gd name="connsiteY54" fmla="*/ 855407 h 5390696"/>
              <a:gd name="connsiteX55" fmla="*/ 3377380 w 6356554"/>
              <a:gd name="connsiteY55" fmla="*/ 781665 h 5390696"/>
              <a:gd name="connsiteX56" fmla="*/ 3362632 w 6356554"/>
              <a:gd name="connsiteY56" fmla="*/ 737419 h 5390696"/>
              <a:gd name="connsiteX57" fmla="*/ 3377380 w 6356554"/>
              <a:gd name="connsiteY57" fmla="*/ 516194 h 5390696"/>
              <a:gd name="connsiteX58" fmla="*/ 3392129 w 6356554"/>
              <a:gd name="connsiteY58" fmla="*/ 471948 h 5390696"/>
              <a:gd name="connsiteX59" fmla="*/ 3480619 w 6356554"/>
              <a:gd name="connsiteY59" fmla="*/ 398207 h 5390696"/>
              <a:gd name="connsiteX60" fmla="*/ 3583858 w 6356554"/>
              <a:gd name="connsiteY60" fmla="*/ 324465 h 5390696"/>
              <a:gd name="connsiteX61" fmla="*/ 3628103 w 6356554"/>
              <a:gd name="connsiteY61" fmla="*/ 309716 h 5390696"/>
              <a:gd name="connsiteX62" fmla="*/ 3878825 w 6356554"/>
              <a:gd name="connsiteY62" fmla="*/ 324465 h 5390696"/>
              <a:gd name="connsiteX63" fmla="*/ 3982064 w 6356554"/>
              <a:gd name="connsiteY63" fmla="*/ 398207 h 5390696"/>
              <a:gd name="connsiteX64" fmla="*/ 4129548 w 6356554"/>
              <a:gd name="connsiteY64" fmla="*/ 530942 h 5390696"/>
              <a:gd name="connsiteX65" fmla="*/ 4173793 w 6356554"/>
              <a:gd name="connsiteY65" fmla="*/ 575187 h 5390696"/>
              <a:gd name="connsiteX66" fmla="*/ 4232787 w 6356554"/>
              <a:gd name="connsiteY66" fmla="*/ 663677 h 5390696"/>
              <a:gd name="connsiteX67" fmla="*/ 4262283 w 6356554"/>
              <a:gd name="connsiteY67" fmla="*/ 737419 h 5390696"/>
              <a:gd name="connsiteX68" fmla="*/ 4291780 w 6356554"/>
              <a:gd name="connsiteY68" fmla="*/ 796413 h 5390696"/>
              <a:gd name="connsiteX69" fmla="*/ 4336025 w 6356554"/>
              <a:gd name="connsiteY69" fmla="*/ 899652 h 5390696"/>
              <a:gd name="connsiteX70" fmla="*/ 4380271 w 6356554"/>
              <a:gd name="connsiteY70" fmla="*/ 929148 h 5390696"/>
              <a:gd name="connsiteX71" fmla="*/ 4439264 w 6356554"/>
              <a:gd name="connsiteY71" fmla="*/ 973394 h 5390696"/>
              <a:gd name="connsiteX72" fmla="*/ 4572000 w 6356554"/>
              <a:gd name="connsiteY72" fmla="*/ 988142 h 5390696"/>
              <a:gd name="connsiteX73" fmla="*/ 4866967 w 6356554"/>
              <a:gd name="connsiteY73" fmla="*/ 958645 h 5390696"/>
              <a:gd name="connsiteX74" fmla="*/ 4881716 w 6356554"/>
              <a:gd name="connsiteY74" fmla="*/ 796413 h 5390696"/>
              <a:gd name="connsiteX75" fmla="*/ 4911212 w 6356554"/>
              <a:gd name="connsiteY75" fmla="*/ 678426 h 5390696"/>
              <a:gd name="connsiteX76" fmla="*/ 4925961 w 6356554"/>
              <a:gd name="connsiteY76" fmla="*/ 604684 h 5390696"/>
              <a:gd name="connsiteX77" fmla="*/ 4940709 w 6356554"/>
              <a:gd name="connsiteY77" fmla="*/ 162232 h 5390696"/>
              <a:gd name="connsiteX78" fmla="*/ 4970206 w 6356554"/>
              <a:gd name="connsiteY78" fmla="*/ 117987 h 5390696"/>
              <a:gd name="connsiteX79" fmla="*/ 5088193 w 6356554"/>
              <a:gd name="connsiteY79" fmla="*/ 29497 h 5390696"/>
              <a:gd name="connsiteX80" fmla="*/ 5206180 w 6356554"/>
              <a:gd name="connsiteY80" fmla="*/ 0 h 5390696"/>
              <a:gd name="connsiteX81" fmla="*/ 5353664 w 6356554"/>
              <a:gd name="connsiteY81" fmla="*/ 14748 h 5390696"/>
              <a:gd name="connsiteX82" fmla="*/ 5412658 w 6356554"/>
              <a:gd name="connsiteY82" fmla="*/ 44245 h 5390696"/>
              <a:gd name="connsiteX83" fmla="*/ 5515896 w 6356554"/>
              <a:gd name="connsiteY83" fmla="*/ 117987 h 5390696"/>
              <a:gd name="connsiteX84" fmla="*/ 5545393 w 6356554"/>
              <a:gd name="connsiteY84" fmla="*/ 162232 h 5390696"/>
              <a:gd name="connsiteX85" fmla="*/ 5589638 w 6356554"/>
              <a:gd name="connsiteY85" fmla="*/ 206477 h 5390696"/>
              <a:gd name="connsiteX86" fmla="*/ 5604387 w 6356554"/>
              <a:gd name="connsiteY86" fmla="*/ 265471 h 5390696"/>
              <a:gd name="connsiteX87" fmla="*/ 5663380 w 6356554"/>
              <a:gd name="connsiteY87" fmla="*/ 427703 h 5390696"/>
              <a:gd name="connsiteX88" fmla="*/ 5707625 w 6356554"/>
              <a:gd name="connsiteY88" fmla="*/ 589936 h 5390696"/>
              <a:gd name="connsiteX89" fmla="*/ 5737122 w 6356554"/>
              <a:gd name="connsiteY89" fmla="*/ 678426 h 5390696"/>
              <a:gd name="connsiteX90" fmla="*/ 5781367 w 6356554"/>
              <a:gd name="connsiteY90" fmla="*/ 870155 h 5390696"/>
              <a:gd name="connsiteX91" fmla="*/ 5796116 w 6356554"/>
              <a:gd name="connsiteY91" fmla="*/ 914400 h 5390696"/>
              <a:gd name="connsiteX92" fmla="*/ 5781367 w 6356554"/>
              <a:gd name="connsiteY92" fmla="*/ 1032387 h 5390696"/>
              <a:gd name="connsiteX93" fmla="*/ 5692877 w 6356554"/>
              <a:gd name="connsiteY93" fmla="*/ 1150374 h 5390696"/>
              <a:gd name="connsiteX94" fmla="*/ 5574890 w 6356554"/>
              <a:gd name="connsiteY94" fmla="*/ 1283110 h 5390696"/>
              <a:gd name="connsiteX95" fmla="*/ 5471651 w 6356554"/>
              <a:gd name="connsiteY95" fmla="*/ 1356852 h 5390696"/>
              <a:gd name="connsiteX96" fmla="*/ 5427406 w 6356554"/>
              <a:gd name="connsiteY96" fmla="*/ 1460090 h 5390696"/>
              <a:gd name="connsiteX97" fmla="*/ 5412658 w 6356554"/>
              <a:gd name="connsiteY97" fmla="*/ 1504336 h 5390696"/>
              <a:gd name="connsiteX98" fmla="*/ 5442154 w 6356554"/>
              <a:gd name="connsiteY98" fmla="*/ 1681316 h 5390696"/>
              <a:gd name="connsiteX99" fmla="*/ 5515896 w 6356554"/>
              <a:gd name="connsiteY99" fmla="*/ 1755058 h 5390696"/>
              <a:gd name="connsiteX100" fmla="*/ 5560141 w 6356554"/>
              <a:gd name="connsiteY100" fmla="*/ 1769807 h 5390696"/>
              <a:gd name="connsiteX101" fmla="*/ 5648632 w 6356554"/>
              <a:gd name="connsiteY101" fmla="*/ 1828800 h 5390696"/>
              <a:gd name="connsiteX102" fmla="*/ 5751871 w 6356554"/>
              <a:gd name="connsiteY102" fmla="*/ 1858297 h 5390696"/>
              <a:gd name="connsiteX103" fmla="*/ 5810864 w 6356554"/>
              <a:gd name="connsiteY103" fmla="*/ 1887794 h 5390696"/>
              <a:gd name="connsiteX104" fmla="*/ 5958348 w 6356554"/>
              <a:gd name="connsiteY104" fmla="*/ 1873045 h 5390696"/>
              <a:gd name="connsiteX105" fmla="*/ 6046838 w 6356554"/>
              <a:gd name="connsiteY105" fmla="*/ 1740310 h 5390696"/>
              <a:gd name="connsiteX106" fmla="*/ 6091083 w 6356554"/>
              <a:gd name="connsiteY106" fmla="*/ 1696065 h 5390696"/>
              <a:gd name="connsiteX107" fmla="*/ 6164825 w 6356554"/>
              <a:gd name="connsiteY107" fmla="*/ 1533832 h 5390696"/>
              <a:gd name="connsiteX108" fmla="*/ 6194322 w 6356554"/>
              <a:gd name="connsiteY108" fmla="*/ 1430594 h 5390696"/>
              <a:gd name="connsiteX109" fmla="*/ 6223819 w 6356554"/>
              <a:gd name="connsiteY109" fmla="*/ 1371600 h 5390696"/>
              <a:gd name="connsiteX110" fmla="*/ 6253316 w 6356554"/>
              <a:gd name="connsiteY110" fmla="*/ 1253613 h 5390696"/>
              <a:gd name="connsiteX111" fmla="*/ 6268064 w 6356554"/>
              <a:gd name="connsiteY111" fmla="*/ 1194619 h 5390696"/>
              <a:gd name="connsiteX112" fmla="*/ 6282812 w 6356554"/>
              <a:gd name="connsiteY112" fmla="*/ 678426 h 5390696"/>
              <a:gd name="connsiteX113" fmla="*/ 6297561 w 6356554"/>
              <a:gd name="connsiteY113" fmla="*/ 619432 h 5390696"/>
              <a:gd name="connsiteX114" fmla="*/ 6356554 w 6356554"/>
              <a:gd name="connsiteY114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442451 w 6356554"/>
              <a:gd name="connsiteY9" fmla="*/ 2035277 h 5390696"/>
              <a:gd name="connsiteX10" fmla="*/ 560438 w 6356554"/>
              <a:gd name="connsiteY10" fmla="*/ 1991032 h 5390696"/>
              <a:gd name="connsiteX11" fmla="*/ 899651 w 6356554"/>
              <a:gd name="connsiteY11" fmla="*/ 2005781 h 5390696"/>
              <a:gd name="connsiteX12" fmla="*/ 943896 w 6356554"/>
              <a:gd name="connsiteY12" fmla="*/ 2020529 h 5390696"/>
              <a:gd name="connsiteX13" fmla="*/ 1017638 w 6356554"/>
              <a:gd name="connsiteY13" fmla="*/ 2035277 h 5390696"/>
              <a:gd name="connsiteX14" fmla="*/ 1106129 w 6356554"/>
              <a:gd name="connsiteY14" fmla="*/ 2094271 h 5390696"/>
              <a:gd name="connsiteX15" fmla="*/ 1179871 w 6356554"/>
              <a:gd name="connsiteY15" fmla="*/ 2197510 h 5390696"/>
              <a:gd name="connsiteX16" fmla="*/ 1209367 w 6356554"/>
              <a:gd name="connsiteY16" fmla="*/ 2241755 h 5390696"/>
              <a:gd name="connsiteX17" fmla="*/ 1224116 w 6356554"/>
              <a:gd name="connsiteY17" fmla="*/ 2315497 h 5390696"/>
              <a:gd name="connsiteX18" fmla="*/ 1253612 w 6356554"/>
              <a:gd name="connsiteY18" fmla="*/ 2433484 h 5390696"/>
              <a:gd name="connsiteX19" fmla="*/ 1268361 w 6356554"/>
              <a:gd name="connsiteY19" fmla="*/ 2551471 h 5390696"/>
              <a:gd name="connsiteX20" fmla="*/ 1283109 w 6356554"/>
              <a:gd name="connsiteY20" fmla="*/ 2595716 h 5390696"/>
              <a:gd name="connsiteX21" fmla="*/ 1342103 w 6356554"/>
              <a:gd name="connsiteY21" fmla="*/ 2625213 h 5390696"/>
              <a:gd name="connsiteX22" fmla="*/ 1386348 w 6356554"/>
              <a:gd name="connsiteY22" fmla="*/ 2654710 h 5390696"/>
              <a:gd name="connsiteX23" fmla="*/ 1359574 w 6356554"/>
              <a:gd name="connsiteY23" fmla="*/ 2005121 h 5390696"/>
              <a:gd name="connsiteX24" fmla="*/ 1572501 w 6356554"/>
              <a:gd name="connsiteY24" fmla="*/ 5389012 h 5390696"/>
              <a:gd name="connsiteX25" fmla="*/ 1681316 w 6356554"/>
              <a:gd name="connsiteY25" fmla="*/ 2477729 h 5390696"/>
              <a:gd name="connsiteX26" fmla="*/ 1806492 w 6356554"/>
              <a:gd name="connsiteY26" fmla="*/ 3707652 h 5390696"/>
              <a:gd name="connsiteX27" fmla="*/ 1843548 w 6356554"/>
              <a:gd name="connsiteY27" fmla="*/ 2286000 h 5390696"/>
              <a:gd name="connsiteX28" fmla="*/ 1858296 w 6356554"/>
              <a:gd name="connsiteY28" fmla="*/ 2241755 h 5390696"/>
              <a:gd name="connsiteX29" fmla="*/ 1887793 w 6356554"/>
              <a:gd name="connsiteY29" fmla="*/ 2138516 h 5390696"/>
              <a:gd name="connsiteX30" fmla="*/ 1873045 w 6356554"/>
              <a:gd name="connsiteY30" fmla="*/ 1917290 h 5390696"/>
              <a:gd name="connsiteX31" fmla="*/ 2344014 w 6356554"/>
              <a:gd name="connsiteY31" fmla="*/ 3716020 h 5390696"/>
              <a:gd name="connsiteX32" fmla="*/ 1858296 w 6356554"/>
              <a:gd name="connsiteY32" fmla="*/ 1297858 h 5390696"/>
              <a:gd name="connsiteX33" fmla="*/ 1917290 w 6356554"/>
              <a:gd name="connsiteY33" fmla="*/ 1268361 h 5390696"/>
              <a:gd name="connsiteX34" fmla="*/ 1991032 w 6356554"/>
              <a:gd name="connsiteY34" fmla="*/ 1224116 h 5390696"/>
              <a:gd name="connsiteX35" fmla="*/ 2094271 w 6356554"/>
              <a:gd name="connsiteY35" fmla="*/ 1194619 h 5390696"/>
              <a:gd name="connsiteX36" fmla="*/ 2433483 w 6356554"/>
              <a:gd name="connsiteY36" fmla="*/ 1224116 h 5390696"/>
              <a:gd name="connsiteX37" fmla="*/ 2492477 w 6356554"/>
              <a:gd name="connsiteY37" fmla="*/ 1283110 h 5390696"/>
              <a:gd name="connsiteX38" fmla="*/ 2551471 w 6356554"/>
              <a:gd name="connsiteY38" fmla="*/ 1312607 h 5390696"/>
              <a:gd name="connsiteX39" fmla="*/ 2698954 w 6356554"/>
              <a:gd name="connsiteY39" fmla="*/ 1460090 h 5390696"/>
              <a:gd name="connsiteX40" fmla="*/ 2757948 w 6356554"/>
              <a:gd name="connsiteY40" fmla="*/ 1519084 h 5390696"/>
              <a:gd name="connsiteX41" fmla="*/ 2890683 w 6356554"/>
              <a:gd name="connsiteY41" fmla="*/ 1592826 h 5390696"/>
              <a:gd name="connsiteX42" fmla="*/ 2964425 w 6356554"/>
              <a:gd name="connsiteY42" fmla="*/ 1607574 h 5390696"/>
              <a:gd name="connsiteX43" fmla="*/ 3008671 w 6356554"/>
              <a:gd name="connsiteY43" fmla="*/ 1637071 h 5390696"/>
              <a:gd name="connsiteX44" fmla="*/ 3082412 w 6356554"/>
              <a:gd name="connsiteY44" fmla="*/ 1651819 h 5390696"/>
              <a:gd name="connsiteX45" fmla="*/ 3141406 w 6356554"/>
              <a:gd name="connsiteY45" fmla="*/ 1666568 h 5390696"/>
              <a:gd name="connsiteX46" fmla="*/ 3392129 w 6356554"/>
              <a:gd name="connsiteY46" fmla="*/ 1637071 h 5390696"/>
              <a:gd name="connsiteX47" fmla="*/ 3436374 w 6356554"/>
              <a:gd name="connsiteY47" fmla="*/ 1592826 h 5390696"/>
              <a:gd name="connsiteX48" fmla="*/ 3465871 w 6356554"/>
              <a:gd name="connsiteY48" fmla="*/ 1548581 h 5390696"/>
              <a:gd name="connsiteX49" fmla="*/ 3510116 w 6356554"/>
              <a:gd name="connsiteY49" fmla="*/ 1489587 h 5390696"/>
              <a:gd name="connsiteX50" fmla="*/ 3524864 w 6356554"/>
              <a:gd name="connsiteY50" fmla="*/ 1445342 h 5390696"/>
              <a:gd name="connsiteX51" fmla="*/ 3569109 w 6356554"/>
              <a:gd name="connsiteY51" fmla="*/ 1386348 h 5390696"/>
              <a:gd name="connsiteX52" fmla="*/ 3554361 w 6356554"/>
              <a:gd name="connsiteY52" fmla="*/ 1047136 h 5390696"/>
              <a:gd name="connsiteX53" fmla="*/ 3539612 w 6356554"/>
              <a:gd name="connsiteY53" fmla="*/ 1002890 h 5390696"/>
              <a:gd name="connsiteX54" fmla="*/ 3436374 w 6356554"/>
              <a:gd name="connsiteY54" fmla="*/ 855407 h 5390696"/>
              <a:gd name="connsiteX55" fmla="*/ 3377380 w 6356554"/>
              <a:gd name="connsiteY55" fmla="*/ 781665 h 5390696"/>
              <a:gd name="connsiteX56" fmla="*/ 3362632 w 6356554"/>
              <a:gd name="connsiteY56" fmla="*/ 737419 h 5390696"/>
              <a:gd name="connsiteX57" fmla="*/ 3377380 w 6356554"/>
              <a:gd name="connsiteY57" fmla="*/ 516194 h 5390696"/>
              <a:gd name="connsiteX58" fmla="*/ 3392129 w 6356554"/>
              <a:gd name="connsiteY58" fmla="*/ 471948 h 5390696"/>
              <a:gd name="connsiteX59" fmla="*/ 3480619 w 6356554"/>
              <a:gd name="connsiteY59" fmla="*/ 398207 h 5390696"/>
              <a:gd name="connsiteX60" fmla="*/ 3583858 w 6356554"/>
              <a:gd name="connsiteY60" fmla="*/ 324465 h 5390696"/>
              <a:gd name="connsiteX61" fmla="*/ 3628103 w 6356554"/>
              <a:gd name="connsiteY61" fmla="*/ 309716 h 5390696"/>
              <a:gd name="connsiteX62" fmla="*/ 3878825 w 6356554"/>
              <a:gd name="connsiteY62" fmla="*/ 324465 h 5390696"/>
              <a:gd name="connsiteX63" fmla="*/ 3982064 w 6356554"/>
              <a:gd name="connsiteY63" fmla="*/ 398207 h 5390696"/>
              <a:gd name="connsiteX64" fmla="*/ 4129548 w 6356554"/>
              <a:gd name="connsiteY64" fmla="*/ 530942 h 5390696"/>
              <a:gd name="connsiteX65" fmla="*/ 4173793 w 6356554"/>
              <a:gd name="connsiteY65" fmla="*/ 575187 h 5390696"/>
              <a:gd name="connsiteX66" fmla="*/ 4232787 w 6356554"/>
              <a:gd name="connsiteY66" fmla="*/ 663677 h 5390696"/>
              <a:gd name="connsiteX67" fmla="*/ 4262283 w 6356554"/>
              <a:gd name="connsiteY67" fmla="*/ 737419 h 5390696"/>
              <a:gd name="connsiteX68" fmla="*/ 4291780 w 6356554"/>
              <a:gd name="connsiteY68" fmla="*/ 796413 h 5390696"/>
              <a:gd name="connsiteX69" fmla="*/ 4336025 w 6356554"/>
              <a:gd name="connsiteY69" fmla="*/ 899652 h 5390696"/>
              <a:gd name="connsiteX70" fmla="*/ 4380271 w 6356554"/>
              <a:gd name="connsiteY70" fmla="*/ 929148 h 5390696"/>
              <a:gd name="connsiteX71" fmla="*/ 4439264 w 6356554"/>
              <a:gd name="connsiteY71" fmla="*/ 973394 h 5390696"/>
              <a:gd name="connsiteX72" fmla="*/ 4572000 w 6356554"/>
              <a:gd name="connsiteY72" fmla="*/ 988142 h 5390696"/>
              <a:gd name="connsiteX73" fmla="*/ 4866967 w 6356554"/>
              <a:gd name="connsiteY73" fmla="*/ 958645 h 5390696"/>
              <a:gd name="connsiteX74" fmla="*/ 4881716 w 6356554"/>
              <a:gd name="connsiteY74" fmla="*/ 796413 h 5390696"/>
              <a:gd name="connsiteX75" fmla="*/ 4911212 w 6356554"/>
              <a:gd name="connsiteY75" fmla="*/ 678426 h 5390696"/>
              <a:gd name="connsiteX76" fmla="*/ 4925961 w 6356554"/>
              <a:gd name="connsiteY76" fmla="*/ 604684 h 5390696"/>
              <a:gd name="connsiteX77" fmla="*/ 4940709 w 6356554"/>
              <a:gd name="connsiteY77" fmla="*/ 162232 h 5390696"/>
              <a:gd name="connsiteX78" fmla="*/ 4970206 w 6356554"/>
              <a:gd name="connsiteY78" fmla="*/ 117987 h 5390696"/>
              <a:gd name="connsiteX79" fmla="*/ 5088193 w 6356554"/>
              <a:gd name="connsiteY79" fmla="*/ 29497 h 5390696"/>
              <a:gd name="connsiteX80" fmla="*/ 5206180 w 6356554"/>
              <a:gd name="connsiteY80" fmla="*/ 0 h 5390696"/>
              <a:gd name="connsiteX81" fmla="*/ 5353664 w 6356554"/>
              <a:gd name="connsiteY81" fmla="*/ 14748 h 5390696"/>
              <a:gd name="connsiteX82" fmla="*/ 5412658 w 6356554"/>
              <a:gd name="connsiteY82" fmla="*/ 44245 h 5390696"/>
              <a:gd name="connsiteX83" fmla="*/ 5515896 w 6356554"/>
              <a:gd name="connsiteY83" fmla="*/ 117987 h 5390696"/>
              <a:gd name="connsiteX84" fmla="*/ 5545393 w 6356554"/>
              <a:gd name="connsiteY84" fmla="*/ 162232 h 5390696"/>
              <a:gd name="connsiteX85" fmla="*/ 5589638 w 6356554"/>
              <a:gd name="connsiteY85" fmla="*/ 206477 h 5390696"/>
              <a:gd name="connsiteX86" fmla="*/ 5604387 w 6356554"/>
              <a:gd name="connsiteY86" fmla="*/ 265471 h 5390696"/>
              <a:gd name="connsiteX87" fmla="*/ 5663380 w 6356554"/>
              <a:gd name="connsiteY87" fmla="*/ 427703 h 5390696"/>
              <a:gd name="connsiteX88" fmla="*/ 5707625 w 6356554"/>
              <a:gd name="connsiteY88" fmla="*/ 589936 h 5390696"/>
              <a:gd name="connsiteX89" fmla="*/ 5737122 w 6356554"/>
              <a:gd name="connsiteY89" fmla="*/ 678426 h 5390696"/>
              <a:gd name="connsiteX90" fmla="*/ 5781367 w 6356554"/>
              <a:gd name="connsiteY90" fmla="*/ 870155 h 5390696"/>
              <a:gd name="connsiteX91" fmla="*/ 5796116 w 6356554"/>
              <a:gd name="connsiteY91" fmla="*/ 914400 h 5390696"/>
              <a:gd name="connsiteX92" fmla="*/ 5781367 w 6356554"/>
              <a:gd name="connsiteY92" fmla="*/ 1032387 h 5390696"/>
              <a:gd name="connsiteX93" fmla="*/ 5692877 w 6356554"/>
              <a:gd name="connsiteY93" fmla="*/ 1150374 h 5390696"/>
              <a:gd name="connsiteX94" fmla="*/ 5574890 w 6356554"/>
              <a:gd name="connsiteY94" fmla="*/ 1283110 h 5390696"/>
              <a:gd name="connsiteX95" fmla="*/ 5471651 w 6356554"/>
              <a:gd name="connsiteY95" fmla="*/ 1356852 h 5390696"/>
              <a:gd name="connsiteX96" fmla="*/ 5427406 w 6356554"/>
              <a:gd name="connsiteY96" fmla="*/ 1460090 h 5390696"/>
              <a:gd name="connsiteX97" fmla="*/ 5412658 w 6356554"/>
              <a:gd name="connsiteY97" fmla="*/ 1504336 h 5390696"/>
              <a:gd name="connsiteX98" fmla="*/ 5442154 w 6356554"/>
              <a:gd name="connsiteY98" fmla="*/ 1681316 h 5390696"/>
              <a:gd name="connsiteX99" fmla="*/ 5515896 w 6356554"/>
              <a:gd name="connsiteY99" fmla="*/ 1755058 h 5390696"/>
              <a:gd name="connsiteX100" fmla="*/ 5560141 w 6356554"/>
              <a:gd name="connsiteY100" fmla="*/ 1769807 h 5390696"/>
              <a:gd name="connsiteX101" fmla="*/ 5648632 w 6356554"/>
              <a:gd name="connsiteY101" fmla="*/ 1828800 h 5390696"/>
              <a:gd name="connsiteX102" fmla="*/ 5751871 w 6356554"/>
              <a:gd name="connsiteY102" fmla="*/ 1858297 h 5390696"/>
              <a:gd name="connsiteX103" fmla="*/ 5810864 w 6356554"/>
              <a:gd name="connsiteY103" fmla="*/ 1887794 h 5390696"/>
              <a:gd name="connsiteX104" fmla="*/ 5958348 w 6356554"/>
              <a:gd name="connsiteY104" fmla="*/ 1873045 h 5390696"/>
              <a:gd name="connsiteX105" fmla="*/ 6046838 w 6356554"/>
              <a:gd name="connsiteY105" fmla="*/ 1740310 h 5390696"/>
              <a:gd name="connsiteX106" fmla="*/ 6091083 w 6356554"/>
              <a:gd name="connsiteY106" fmla="*/ 1696065 h 5390696"/>
              <a:gd name="connsiteX107" fmla="*/ 6164825 w 6356554"/>
              <a:gd name="connsiteY107" fmla="*/ 1533832 h 5390696"/>
              <a:gd name="connsiteX108" fmla="*/ 6194322 w 6356554"/>
              <a:gd name="connsiteY108" fmla="*/ 1430594 h 5390696"/>
              <a:gd name="connsiteX109" fmla="*/ 6223819 w 6356554"/>
              <a:gd name="connsiteY109" fmla="*/ 1371600 h 5390696"/>
              <a:gd name="connsiteX110" fmla="*/ 6253316 w 6356554"/>
              <a:gd name="connsiteY110" fmla="*/ 1253613 h 5390696"/>
              <a:gd name="connsiteX111" fmla="*/ 6268064 w 6356554"/>
              <a:gd name="connsiteY111" fmla="*/ 1194619 h 5390696"/>
              <a:gd name="connsiteX112" fmla="*/ 6282812 w 6356554"/>
              <a:gd name="connsiteY112" fmla="*/ 678426 h 5390696"/>
              <a:gd name="connsiteX113" fmla="*/ 6297561 w 6356554"/>
              <a:gd name="connsiteY113" fmla="*/ 619432 h 5390696"/>
              <a:gd name="connsiteX114" fmla="*/ 6356554 w 6356554"/>
              <a:gd name="connsiteY114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902196 w 6356554"/>
              <a:gd name="connsiteY9" fmla="*/ 3049468 h 5390696"/>
              <a:gd name="connsiteX10" fmla="*/ 560438 w 6356554"/>
              <a:gd name="connsiteY10" fmla="*/ 1991032 h 5390696"/>
              <a:gd name="connsiteX11" fmla="*/ 899651 w 6356554"/>
              <a:gd name="connsiteY11" fmla="*/ 2005781 h 5390696"/>
              <a:gd name="connsiteX12" fmla="*/ 943896 w 6356554"/>
              <a:gd name="connsiteY12" fmla="*/ 2020529 h 5390696"/>
              <a:gd name="connsiteX13" fmla="*/ 1017638 w 6356554"/>
              <a:gd name="connsiteY13" fmla="*/ 2035277 h 5390696"/>
              <a:gd name="connsiteX14" fmla="*/ 1106129 w 6356554"/>
              <a:gd name="connsiteY14" fmla="*/ 2094271 h 5390696"/>
              <a:gd name="connsiteX15" fmla="*/ 1179871 w 6356554"/>
              <a:gd name="connsiteY15" fmla="*/ 2197510 h 5390696"/>
              <a:gd name="connsiteX16" fmla="*/ 1209367 w 6356554"/>
              <a:gd name="connsiteY16" fmla="*/ 2241755 h 5390696"/>
              <a:gd name="connsiteX17" fmla="*/ 1224116 w 6356554"/>
              <a:gd name="connsiteY17" fmla="*/ 2315497 h 5390696"/>
              <a:gd name="connsiteX18" fmla="*/ 1253612 w 6356554"/>
              <a:gd name="connsiteY18" fmla="*/ 2433484 h 5390696"/>
              <a:gd name="connsiteX19" fmla="*/ 1268361 w 6356554"/>
              <a:gd name="connsiteY19" fmla="*/ 2551471 h 5390696"/>
              <a:gd name="connsiteX20" fmla="*/ 1283109 w 6356554"/>
              <a:gd name="connsiteY20" fmla="*/ 2595716 h 5390696"/>
              <a:gd name="connsiteX21" fmla="*/ 1342103 w 6356554"/>
              <a:gd name="connsiteY21" fmla="*/ 2625213 h 5390696"/>
              <a:gd name="connsiteX22" fmla="*/ 1386348 w 6356554"/>
              <a:gd name="connsiteY22" fmla="*/ 2654710 h 5390696"/>
              <a:gd name="connsiteX23" fmla="*/ 1359574 w 6356554"/>
              <a:gd name="connsiteY23" fmla="*/ 2005121 h 5390696"/>
              <a:gd name="connsiteX24" fmla="*/ 1572501 w 6356554"/>
              <a:gd name="connsiteY24" fmla="*/ 5389012 h 5390696"/>
              <a:gd name="connsiteX25" fmla="*/ 1681316 w 6356554"/>
              <a:gd name="connsiteY25" fmla="*/ 2477729 h 5390696"/>
              <a:gd name="connsiteX26" fmla="*/ 1806492 w 6356554"/>
              <a:gd name="connsiteY26" fmla="*/ 3707652 h 5390696"/>
              <a:gd name="connsiteX27" fmla="*/ 1843548 w 6356554"/>
              <a:gd name="connsiteY27" fmla="*/ 2286000 h 5390696"/>
              <a:gd name="connsiteX28" fmla="*/ 1858296 w 6356554"/>
              <a:gd name="connsiteY28" fmla="*/ 2241755 h 5390696"/>
              <a:gd name="connsiteX29" fmla="*/ 1887793 w 6356554"/>
              <a:gd name="connsiteY29" fmla="*/ 2138516 h 5390696"/>
              <a:gd name="connsiteX30" fmla="*/ 1873045 w 6356554"/>
              <a:gd name="connsiteY30" fmla="*/ 1917290 h 5390696"/>
              <a:gd name="connsiteX31" fmla="*/ 2344014 w 6356554"/>
              <a:gd name="connsiteY31" fmla="*/ 3716020 h 5390696"/>
              <a:gd name="connsiteX32" fmla="*/ 1858296 w 6356554"/>
              <a:gd name="connsiteY32" fmla="*/ 1297858 h 5390696"/>
              <a:gd name="connsiteX33" fmla="*/ 1917290 w 6356554"/>
              <a:gd name="connsiteY33" fmla="*/ 1268361 h 5390696"/>
              <a:gd name="connsiteX34" fmla="*/ 1991032 w 6356554"/>
              <a:gd name="connsiteY34" fmla="*/ 1224116 h 5390696"/>
              <a:gd name="connsiteX35" fmla="*/ 2094271 w 6356554"/>
              <a:gd name="connsiteY35" fmla="*/ 1194619 h 5390696"/>
              <a:gd name="connsiteX36" fmla="*/ 2433483 w 6356554"/>
              <a:gd name="connsiteY36" fmla="*/ 1224116 h 5390696"/>
              <a:gd name="connsiteX37" fmla="*/ 2492477 w 6356554"/>
              <a:gd name="connsiteY37" fmla="*/ 1283110 h 5390696"/>
              <a:gd name="connsiteX38" fmla="*/ 2551471 w 6356554"/>
              <a:gd name="connsiteY38" fmla="*/ 1312607 h 5390696"/>
              <a:gd name="connsiteX39" fmla="*/ 2698954 w 6356554"/>
              <a:gd name="connsiteY39" fmla="*/ 1460090 h 5390696"/>
              <a:gd name="connsiteX40" fmla="*/ 2757948 w 6356554"/>
              <a:gd name="connsiteY40" fmla="*/ 1519084 h 5390696"/>
              <a:gd name="connsiteX41" fmla="*/ 2890683 w 6356554"/>
              <a:gd name="connsiteY41" fmla="*/ 1592826 h 5390696"/>
              <a:gd name="connsiteX42" fmla="*/ 2964425 w 6356554"/>
              <a:gd name="connsiteY42" fmla="*/ 1607574 h 5390696"/>
              <a:gd name="connsiteX43" fmla="*/ 3008671 w 6356554"/>
              <a:gd name="connsiteY43" fmla="*/ 1637071 h 5390696"/>
              <a:gd name="connsiteX44" fmla="*/ 3082412 w 6356554"/>
              <a:gd name="connsiteY44" fmla="*/ 1651819 h 5390696"/>
              <a:gd name="connsiteX45" fmla="*/ 3141406 w 6356554"/>
              <a:gd name="connsiteY45" fmla="*/ 1666568 h 5390696"/>
              <a:gd name="connsiteX46" fmla="*/ 3392129 w 6356554"/>
              <a:gd name="connsiteY46" fmla="*/ 1637071 h 5390696"/>
              <a:gd name="connsiteX47" fmla="*/ 3436374 w 6356554"/>
              <a:gd name="connsiteY47" fmla="*/ 1592826 h 5390696"/>
              <a:gd name="connsiteX48" fmla="*/ 3465871 w 6356554"/>
              <a:gd name="connsiteY48" fmla="*/ 1548581 h 5390696"/>
              <a:gd name="connsiteX49" fmla="*/ 3510116 w 6356554"/>
              <a:gd name="connsiteY49" fmla="*/ 1489587 h 5390696"/>
              <a:gd name="connsiteX50" fmla="*/ 3524864 w 6356554"/>
              <a:gd name="connsiteY50" fmla="*/ 1445342 h 5390696"/>
              <a:gd name="connsiteX51" fmla="*/ 3569109 w 6356554"/>
              <a:gd name="connsiteY51" fmla="*/ 1386348 h 5390696"/>
              <a:gd name="connsiteX52" fmla="*/ 3554361 w 6356554"/>
              <a:gd name="connsiteY52" fmla="*/ 1047136 h 5390696"/>
              <a:gd name="connsiteX53" fmla="*/ 3539612 w 6356554"/>
              <a:gd name="connsiteY53" fmla="*/ 1002890 h 5390696"/>
              <a:gd name="connsiteX54" fmla="*/ 3436374 w 6356554"/>
              <a:gd name="connsiteY54" fmla="*/ 855407 h 5390696"/>
              <a:gd name="connsiteX55" fmla="*/ 3377380 w 6356554"/>
              <a:gd name="connsiteY55" fmla="*/ 781665 h 5390696"/>
              <a:gd name="connsiteX56" fmla="*/ 3362632 w 6356554"/>
              <a:gd name="connsiteY56" fmla="*/ 737419 h 5390696"/>
              <a:gd name="connsiteX57" fmla="*/ 3377380 w 6356554"/>
              <a:gd name="connsiteY57" fmla="*/ 516194 h 5390696"/>
              <a:gd name="connsiteX58" fmla="*/ 3392129 w 6356554"/>
              <a:gd name="connsiteY58" fmla="*/ 471948 h 5390696"/>
              <a:gd name="connsiteX59" fmla="*/ 3480619 w 6356554"/>
              <a:gd name="connsiteY59" fmla="*/ 398207 h 5390696"/>
              <a:gd name="connsiteX60" fmla="*/ 3583858 w 6356554"/>
              <a:gd name="connsiteY60" fmla="*/ 324465 h 5390696"/>
              <a:gd name="connsiteX61" fmla="*/ 3628103 w 6356554"/>
              <a:gd name="connsiteY61" fmla="*/ 309716 h 5390696"/>
              <a:gd name="connsiteX62" fmla="*/ 3878825 w 6356554"/>
              <a:gd name="connsiteY62" fmla="*/ 324465 h 5390696"/>
              <a:gd name="connsiteX63" fmla="*/ 3982064 w 6356554"/>
              <a:gd name="connsiteY63" fmla="*/ 398207 h 5390696"/>
              <a:gd name="connsiteX64" fmla="*/ 4129548 w 6356554"/>
              <a:gd name="connsiteY64" fmla="*/ 530942 h 5390696"/>
              <a:gd name="connsiteX65" fmla="*/ 4173793 w 6356554"/>
              <a:gd name="connsiteY65" fmla="*/ 575187 h 5390696"/>
              <a:gd name="connsiteX66" fmla="*/ 4232787 w 6356554"/>
              <a:gd name="connsiteY66" fmla="*/ 663677 h 5390696"/>
              <a:gd name="connsiteX67" fmla="*/ 4262283 w 6356554"/>
              <a:gd name="connsiteY67" fmla="*/ 737419 h 5390696"/>
              <a:gd name="connsiteX68" fmla="*/ 4291780 w 6356554"/>
              <a:gd name="connsiteY68" fmla="*/ 796413 h 5390696"/>
              <a:gd name="connsiteX69" fmla="*/ 4336025 w 6356554"/>
              <a:gd name="connsiteY69" fmla="*/ 899652 h 5390696"/>
              <a:gd name="connsiteX70" fmla="*/ 4380271 w 6356554"/>
              <a:gd name="connsiteY70" fmla="*/ 929148 h 5390696"/>
              <a:gd name="connsiteX71" fmla="*/ 4439264 w 6356554"/>
              <a:gd name="connsiteY71" fmla="*/ 973394 h 5390696"/>
              <a:gd name="connsiteX72" fmla="*/ 4572000 w 6356554"/>
              <a:gd name="connsiteY72" fmla="*/ 988142 h 5390696"/>
              <a:gd name="connsiteX73" fmla="*/ 4866967 w 6356554"/>
              <a:gd name="connsiteY73" fmla="*/ 958645 h 5390696"/>
              <a:gd name="connsiteX74" fmla="*/ 4881716 w 6356554"/>
              <a:gd name="connsiteY74" fmla="*/ 796413 h 5390696"/>
              <a:gd name="connsiteX75" fmla="*/ 4911212 w 6356554"/>
              <a:gd name="connsiteY75" fmla="*/ 678426 h 5390696"/>
              <a:gd name="connsiteX76" fmla="*/ 4925961 w 6356554"/>
              <a:gd name="connsiteY76" fmla="*/ 604684 h 5390696"/>
              <a:gd name="connsiteX77" fmla="*/ 4940709 w 6356554"/>
              <a:gd name="connsiteY77" fmla="*/ 162232 h 5390696"/>
              <a:gd name="connsiteX78" fmla="*/ 4970206 w 6356554"/>
              <a:gd name="connsiteY78" fmla="*/ 117987 h 5390696"/>
              <a:gd name="connsiteX79" fmla="*/ 5088193 w 6356554"/>
              <a:gd name="connsiteY79" fmla="*/ 29497 h 5390696"/>
              <a:gd name="connsiteX80" fmla="*/ 5206180 w 6356554"/>
              <a:gd name="connsiteY80" fmla="*/ 0 h 5390696"/>
              <a:gd name="connsiteX81" fmla="*/ 5353664 w 6356554"/>
              <a:gd name="connsiteY81" fmla="*/ 14748 h 5390696"/>
              <a:gd name="connsiteX82" fmla="*/ 5412658 w 6356554"/>
              <a:gd name="connsiteY82" fmla="*/ 44245 h 5390696"/>
              <a:gd name="connsiteX83" fmla="*/ 5515896 w 6356554"/>
              <a:gd name="connsiteY83" fmla="*/ 117987 h 5390696"/>
              <a:gd name="connsiteX84" fmla="*/ 5545393 w 6356554"/>
              <a:gd name="connsiteY84" fmla="*/ 162232 h 5390696"/>
              <a:gd name="connsiteX85" fmla="*/ 5589638 w 6356554"/>
              <a:gd name="connsiteY85" fmla="*/ 206477 h 5390696"/>
              <a:gd name="connsiteX86" fmla="*/ 5604387 w 6356554"/>
              <a:gd name="connsiteY86" fmla="*/ 265471 h 5390696"/>
              <a:gd name="connsiteX87" fmla="*/ 5663380 w 6356554"/>
              <a:gd name="connsiteY87" fmla="*/ 427703 h 5390696"/>
              <a:gd name="connsiteX88" fmla="*/ 5707625 w 6356554"/>
              <a:gd name="connsiteY88" fmla="*/ 589936 h 5390696"/>
              <a:gd name="connsiteX89" fmla="*/ 5737122 w 6356554"/>
              <a:gd name="connsiteY89" fmla="*/ 678426 h 5390696"/>
              <a:gd name="connsiteX90" fmla="*/ 5781367 w 6356554"/>
              <a:gd name="connsiteY90" fmla="*/ 870155 h 5390696"/>
              <a:gd name="connsiteX91" fmla="*/ 5796116 w 6356554"/>
              <a:gd name="connsiteY91" fmla="*/ 914400 h 5390696"/>
              <a:gd name="connsiteX92" fmla="*/ 5781367 w 6356554"/>
              <a:gd name="connsiteY92" fmla="*/ 1032387 h 5390696"/>
              <a:gd name="connsiteX93" fmla="*/ 5692877 w 6356554"/>
              <a:gd name="connsiteY93" fmla="*/ 1150374 h 5390696"/>
              <a:gd name="connsiteX94" fmla="*/ 5574890 w 6356554"/>
              <a:gd name="connsiteY94" fmla="*/ 1283110 h 5390696"/>
              <a:gd name="connsiteX95" fmla="*/ 5471651 w 6356554"/>
              <a:gd name="connsiteY95" fmla="*/ 1356852 h 5390696"/>
              <a:gd name="connsiteX96" fmla="*/ 5427406 w 6356554"/>
              <a:gd name="connsiteY96" fmla="*/ 1460090 h 5390696"/>
              <a:gd name="connsiteX97" fmla="*/ 5412658 w 6356554"/>
              <a:gd name="connsiteY97" fmla="*/ 1504336 h 5390696"/>
              <a:gd name="connsiteX98" fmla="*/ 5442154 w 6356554"/>
              <a:gd name="connsiteY98" fmla="*/ 1681316 h 5390696"/>
              <a:gd name="connsiteX99" fmla="*/ 5515896 w 6356554"/>
              <a:gd name="connsiteY99" fmla="*/ 1755058 h 5390696"/>
              <a:gd name="connsiteX100" fmla="*/ 5560141 w 6356554"/>
              <a:gd name="connsiteY100" fmla="*/ 1769807 h 5390696"/>
              <a:gd name="connsiteX101" fmla="*/ 5648632 w 6356554"/>
              <a:gd name="connsiteY101" fmla="*/ 1828800 h 5390696"/>
              <a:gd name="connsiteX102" fmla="*/ 5751871 w 6356554"/>
              <a:gd name="connsiteY102" fmla="*/ 1858297 h 5390696"/>
              <a:gd name="connsiteX103" fmla="*/ 5810864 w 6356554"/>
              <a:gd name="connsiteY103" fmla="*/ 1887794 h 5390696"/>
              <a:gd name="connsiteX104" fmla="*/ 5958348 w 6356554"/>
              <a:gd name="connsiteY104" fmla="*/ 1873045 h 5390696"/>
              <a:gd name="connsiteX105" fmla="*/ 6046838 w 6356554"/>
              <a:gd name="connsiteY105" fmla="*/ 1740310 h 5390696"/>
              <a:gd name="connsiteX106" fmla="*/ 6091083 w 6356554"/>
              <a:gd name="connsiteY106" fmla="*/ 1696065 h 5390696"/>
              <a:gd name="connsiteX107" fmla="*/ 6164825 w 6356554"/>
              <a:gd name="connsiteY107" fmla="*/ 1533832 h 5390696"/>
              <a:gd name="connsiteX108" fmla="*/ 6194322 w 6356554"/>
              <a:gd name="connsiteY108" fmla="*/ 1430594 h 5390696"/>
              <a:gd name="connsiteX109" fmla="*/ 6223819 w 6356554"/>
              <a:gd name="connsiteY109" fmla="*/ 1371600 h 5390696"/>
              <a:gd name="connsiteX110" fmla="*/ 6253316 w 6356554"/>
              <a:gd name="connsiteY110" fmla="*/ 1253613 h 5390696"/>
              <a:gd name="connsiteX111" fmla="*/ 6268064 w 6356554"/>
              <a:gd name="connsiteY111" fmla="*/ 1194619 h 5390696"/>
              <a:gd name="connsiteX112" fmla="*/ 6282812 w 6356554"/>
              <a:gd name="connsiteY112" fmla="*/ 678426 h 5390696"/>
              <a:gd name="connsiteX113" fmla="*/ 6297561 w 6356554"/>
              <a:gd name="connsiteY113" fmla="*/ 619432 h 5390696"/>
              <a:gd name="connsiteX114" fmla="*/ 6356554 w 6356554"/>
              <a:gd name="connsiteY114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902196 w 6356554"/>
              <a:gd name="connsiteY9" fmla="*/ 3049468 h 5390696"/>
              <a:gd name="connsiteX10" fmla="*/ 1158480 w 6356554"/>
              <a:gd name="connsiteY10" fmla="*/ 4405760 h 5390696"/>
              <a:gd name="connsiteX11" fmla="*/ 899651 w 6356554"/>
              <a:gd name="connsiteY11" fmla="*/ 2005781 h 5390696"/>
              <a:gd name="connsiteX12" fmla="*/ 943896 w 6356554"/>
              <a:gd name="connsiteY12" fmla="*/ 2020529 h 5390696"/>
              <a:gd name="connsiteX13" fmla="*/ 1017638 w 6356554"/>
              <a:gd name="connsiteY13" fmla="*/ 2035277 h 5390696"/>
              <a:gd name="connsiteX14" fmla="*/ 1106129 w 6356554"/>
              <a:gd name="connsiteY14" fmla="*/ 2094271 h 5390696"/>
              <a:gd name="connsiteX15" fmla="*/ 1179871 w 6356554"/>
              <a:gd name="connsiteY15" fmla="*/ 2197510 h 5390696"/>
              <a:gd name="connsiteX16" fmla="*/ 1209367 w 6356554"/>
              <a:gd name="connsiteY16" fmla="*/ 2241755 h 5390696"/>
              <a:gd name="connsiteX17" fmla="*/ 1224116 w 6356554"/>
              <a:gd name="connsiteY17" fmla="*/ 2315497 h 5390696"/>
              <a:gd name="connsiteX18" fmla="*/ 1253612 w 6356554"/>
              <a:gd name="connsiteY18" fmla="*/ 2433484 h 5390696"/>
              <a:gd name="connsiteX19" fmla="*/ 1268361 w 6356554"/>
              <a:gd name="connsiteY19" fmla="*/ 2551471 h 5390696"/>
              <a:gd name="connsiteX20" fmla="*/ 1283109 w 6356554"/>
              <a:gd name="connsiteY20" fmla="*/ 2595716 h 5390696"/>
              <a:gd name="connsiteX21" fmla="*/ 1342103 w 6356554"/>
              <a:gd name="connsiteY21" fmla="*/ 2625213 h 5390696"/>
              <a:gd name="connsiteX22" fmla="*/ 1386348 w 6356554"/>
              <a:gd name="connsiteY22" fmla="*/ 2654710 h 5390696"/>
              <a:gd name="connsiteX23" fmla="*/ 1359574 w 6356554"/>
              <a:gd name="connsiteY23" fmla="*/ 2005121 h 5390696"/>
              <a:gd name="connsiteX24" fmla="*/ 1572501 w 6356554"/>
              <a:gd name="connsiteY24" fmla="*/ 5389012 h 5390696"/>
              <a:gd name="connsiteX25" fmla="*/ 1681316 w 6356554"/>
              <a:gd name="connsiteY25" fmla="*/ 2477729 h 5390696"/>
              <a:gd name="connsiteX26" fmla="*/ 1806492 w 6356554"/>
              <a:gd name="connsiteY26" fmla="*/ 3707652 h 5390696"/>
              <a:gd name="connsiteX27" fmla="*/ 1843548 w 6356554"/>
              <a:gd name="connsiteY27" fmla="*/ 2286000 h 5390696"/>
              <a:gd name="connsiteX28" fmla="*/ 1858296 w 6356554"/>
              <a:gd name="connsiteY28" fmla="*/ 2241755 h 5390696"/>
              <a:gd name="connsiteX29" fmla="*/ 1887793 w 6356554"/>
              <a:gd name="connsiteY29" fmla="*/ 2138516 h 5390696"/>
              <a:gd name="connsiteX30" fmla="*/ 1873045 w 6356554"/>
              <a:gd name="connsiteY30" fmla="*/ 1917290 h 5390696"/>
              <a:gd name="connsiteX31" fmla="*/ 2344014 w 6356554"/>
              <a:gd name="connsiteY31" fmla="*/ 3716020 h 5390696"/>
              <a:gd name="connsiteX32" fmla="*/ 1858296 w 6356554"/>
              <a:gd name="connsiteY32" fmla="*/ 1297858 h 5390696"/>
              <a:gd name="connsiteX33" fmla="*/ 1917290 w 6356554"/>
              <a:gd name="connsiteY33" fmla="*/ 1268361 h 5390696"/>
              <a:gd name="connsiteX34" fmla="*/ 1991032 w 6356554"/>
              <a:gd name="connsiteY34" fmla="*/ 1224116 h 5390696"/>
              <a:gd name="connsiteX35" fmla="*/ 2094271 w 6356554"/>
              <a:gd name="connsiteY35" fmla="*/ 1194619 h 5390696"/>
              <a:gd name="connsiteX36" fmla="*/ 2433483 w 6356554"/>
              <a:gd name="connsiteY36" fmla="*/ 1224116 h 5390696"/>
              <a:gd name="connsiteX37" fmla="*/ 2492477 w 6356554"/>
              <a:gd name="connsiteY37" fmla="*/ 1283110 h 5390696"/>
              <a:gd name="connsiteX38" fmla="*/ 2551471 w 6356554"/>
              <a:gd name="connsiteY38" fmla="*/ 1312607 h 5390696"/>
              <a:gd name="connsiteX39" fmla="*/ 2698954 w 6356554"/>
              <a:gd name="connsiteY39" fmla="*/ 1460090 h 5390696"/>
              <a:gd name="connsiteX40" fmla="*/ 2757948 w 6356554"/>
              <a:gd name="connsiteY40" fmla="*/ 1519084 h 5390696"/>
              <a:gd name="connsiteX41" fmla="*/ 2890683 w 6356554"/>
              <a:gd name="connsiteY41" fmla="*/ 1592826 h 5390696"/>
              <a:gd name="connsiteX42" fmla="*/ 2964425 w 6356554"/>
              <a:gd name="connsiteY42" fmla="*/ 1607574 h 5390696"/>
              <a:gd name="connsiteX43" fmla="*/ 3008671 w 6356554"/>
              <a:gd name="connsiteY43" fmla="*/ 1637071 h 5390696"/>
              <a:gd name="connsiteX44" fmla="*/ 3082412 w 6356554"/>
              <a:gd name="connsiteY44" fmla="*/ 1651819 h 5390696"/>
              <a:gd name="connsiteX45" fmla="*/ 3141406 w 6356554"/>
              <a:gd name="connsiteY45" fmla="*/ 1666568 h 5390696"/>
              <a:gd name="connsiteX46" fmla="*/ 3392129 w 6356554"/>
              <a:gd name="connsiteY46" fmla="*/ 1637071 h 5390696"/>
              <a:gd name="connsiteX47" fmla="*/ 3436374 w 6356554"/>
              <a:gd name="connsiteY47" fmla="*/ 1592826 h 5390696"/>
              <a:gd name="connsiteX48" fmla="*/ 3465871 w 6356554"/>
              <a:gd name="connsiteY48" fmla="*/ 1548581 h 5390696"/>
              <a:gd name="connsiteX49" fmla="*/ 3510116 w 6356554"/>
              <a:gd name="connsiteY49" fmla="*/ 1489587 h 5390696"/>
              <a:gd name="connsiteX50" fmla="*/ 3524864 w 6356554"/>
              <a:gd name="connsiteY50" fmla="*/ 1445342 h 5390696"/>
              <a:gd name="connsiteX51" fmla="*/ 3569109 w 6356554"/>
              <a:gd name="connsiteY51" fmla="*/ 1386348 h 5390696"/>
              <a:gd name="connsiteX52" fmla="*/ 3554361 w 6356554"/>
              <a:gd name="connsiteY52" fmla="*/ 1047136 h 5390696"/>
              <a:gd name="connsiteX53" fmla="*/ 3539612 w 6356554"/>
              <a:gd name="connsiteY53" fmla="*/ 1002890 h 5390696"/>
              <a:gd name="connsiteX54" fmla="*/ 3436374 w 6356554"/>
              <a:gd name="connsiteY54" fmla="*/ 855407 h 5390696"/>
              <a:gd name="connsiteX55" fmla="*/ 3377380 w 6356554"/>
              <a:gd name="connsiteY55" fmla="*/ 781665 h 5390696"/>
              <a:gd name="connsiteX56" fmla="*/ 3362632 w 6356554"/>
              <a:gd name="connsiteY56" fmla="*/ 737419 h 5390696"/>
              <a:gd name="connsiteX57" fmla="*/ 3377380 w 6356554"/>
              <a:gd name="connsiteY57" fmla="*/ 516194 h 5390696"/>
              <a:gd name="connsiteX58" fmla="*/ 3392129 w 6356554"/>
              <a:gd name="connsiteY58" fmla="*/ 471948 h 5390696"/>
              <a:gd name="connsiteX59" fmla="*/ 3480619 w 6356554"/>
              <a:gd name="connsiteY59" fmla="*/ 398207 h 5390696"/>
              <a:gd name="connsiteX60" fmla="*/ 3583858 w 6356554"/>
              <a:gd name="connsiteY60" fmla="*/ 324465 h 5390696"/>
              <a:gd name="connsiteX61" fmla="*/ 3628103 w 6356554"/>
              <a:gd name="connsiteY61" fmla="*/ 309716 h 5390696"/>
              <a:gd name="connsiteX62" fmla="*/ 3878825 w 6356554"/>
              <a:gd name="connsiteY62" fmla="*/ 324465 h 5390696"/>
              <a:gd name="connsiteX63" fmla="*/ 3982064 w 6356554"/>
              <a:gd name="connsiteY63" fmla="*/ 398207 h 5390696"/>
              <a:gd name="connsiteX64" fmla="*/ 4129548 w 6356554"/>
              <a:gd name="connsiteY64" fmla="*/ 530942 h 5390696"/>
              <a:gd name="connsiteX65" fmla="*/ 4173793 w 6356554"/>
              <a:gd name="connsiteY65" fmla="*/ 575187 h 5390696"/>
              <a:gd name="connsiteX66" fmla="*/ 4232787 w 6356554"/>
              <a:gd name="connsiteY66" fmla="*/ 663677 h 5390696"/>
              <a:gd name="connsiteX67" fmla="*/ 4262283 w 6356554"/>
              <a:gd name="connsiteY67" fmla="*/ 737419 h 5390696"/>
              <a:gd name="connsiteX68" fmla="*/ 4291780 w 6356554"/>
              <a:gd name="connsiteY68" fmla="*/ 796413 h 5390696"/>
              <a:gd name="connsiteX69" fmla="*/ 4336025 w 6356554"/>
              <a:gd name="connsiteY69" fmla="*/ 899652 h 5390696"/>
              <a:gd name="connsiteX70" fmla="*/ 4380271 w 6356554"/>
              <a:gd name="connsiteY70" fmla="*/ 929148 h 5390696"/>
              <a:gd name="connsiteX71" fmla="*/ 4439264 w 6356554"/>
              <a:gd name="connsiteY71" fmla="*/ 973394 h 5390696"/>
              <a:gd name="connsiteX72" fmla="*/ 4572000 w 6356554"/>
              <a:gd name="connsiteY72" fmla="*/ 988142 h 5390696"/>
              <a:gd name="connsiteX73" fmla="*/ 4866967 w 6356554"/>
              <a:gd name="connsiteY73" fmla="*/ 958645 h 5390696"/>
              <a:gd name="connsiteX74" fmla="*/ 4881716 w 6356554"/>
              <a:gd name="connsiteY74" fmla="*/ 796413 h 5390696"/>
              <a:gd name="connsiteX75" fmla="*/ 4911212 w 6356554"/>
              <a:gd name="connsiteY75" fmla="*/ 678426 h 5390696"/>
              <a:gd name="connsiteX76" fmla="*/ 4925961 w 6356554"/>
              <a:gd name="connsiteY76" fmla="*/ 604684 h 5390696"/>
              <a:gd name="connsiteX77" fmla="*/ 4940709 w 6356554"/>
              <a:gd name="connsiteY77" fmla="*/ 162232 h 5390696"/>
              <a:gd name="connsiteX78" fmla="*/ 4970206 w 6356554"/>
              <a:gd name="connsiteY78" fmla="*/ 117987 h 5390696"/>
              <a:gd name="connsiteX79" fmla="*/ 5088193 w 6356554"/>
              <a:gd name="connsiteY79" fmla="*/ 29497 h 5390696"/>
              <a:gd name="connsiteX80" fmla="*/ 5206180 w 6356554"/>
              <a:gd name="connsiteY80" fmla="*/ 0 h 5390696"/>
              <a:gd name="connsiteX81" fmla="*/ 5353664 w 6356554"/>
              <a:gd name="connsiteY81" fmla="*/ 14748 h 5390696"/>
              <a:gd name="connsiteX82" fmla="*/ 5412658 w 6356554"/>
              <a:gd name="connsiteY82" fmla="*/ 44245 h 5390696"/>
              <a:gd name="connsiteX83" fmla="*/ 5515896 w 6356554"/>
              <a:gd name="connsiteY83" fmla="*/ 117987 h 5390696"/>
              <a:gd name="connsiteX84" fmla="*/ 5545393 w 6356554"/>
              <a:gd name="connsiteY84" fmla="*/ 162232 h 5390696"/>
              <a:gd name="connsiteX85" fmla="*/ 5589638 w 6356554"/>
              <a:gd name="connsiteY85" fmla="*/ 206477 h 5390696"/>
              <a:gd name="connsiteX86" fmla="*/ 5604387 w 6356554"/>
              <a:gd name="connsiteY86" fmla="*/ 265471 h 5390696"/>
              <a:gd name="connsiteX87" fmla="*/ 5663380 w 6356554"/>
              <a:gd name="connsiteY87" fmla="*/ 427703 h 5390696"/>
              <a:gd name="connsiteX88" fmla="*/ 5707625 w 6356554"/>
              <a:gd name="connsiteY88" fmla="*/ 589936 h 5390696"/>
              <a:gd name="connsiteX89" fmla="*/ 5737122 w 6356554"/>
              <a:gd name="connsiteY89" fmla="*/ 678426 h 5390696"/>
              <a:gd name="connsiteX90" fmla="*/ 5781367 w 6356554"/>
              <a:gd name="connsiteY90" fmla="*/ 870155 h 5390696"/>
              <a:gd name="connsiteX91" fmla="*/ 5796116 w 6356554"/>
              <a:gd name="connsiteY91" fmla="*/ 914400 h 5390696"/>
              <a:gd name="connsiteX92" fmla="*/ 5781367 w 6356554"/>
              <a:gd name="connsiteY92" fmla="*/ 1032387 h 5390696"/>
              <a:gd name="connsiteX93" fmla="*/ 5692877 w 6356554"/>
              <a:gd name="connsiteY93" fmla="*/ 1150374 h 5390696"/>
              <a:gd name="connsiteX94" fmla="*/ 5574890 w 6356554"/>
              <a:gd name="connsiteY94" fmla="*/ 1283110 h 5390696"/>
              <a:gd name="connsiteX95" fmla="*/ 5471651 w 6356554"/>
              <a:gd name="connsiteY95" fmla="*/ 1356852 h 5390696"/>
              <a:gd name="connsiteX96" fmla="*/ 5427406 w 6356554"/>
              <a:gd name="connsiteY96" fmla="*/ 1460090 h 5390696"/>
              <a:gd name="connsiteX97" fmla="*/ 5412658 w 6356554"/>
              <a:gd name="connsiteY97" fmla="*/ 1504336 h 5390696"/>
              <a:gd name="connsiteX98" fmla="*/ 5442154 w 6356554"/>
              <a:gd name="connsiteY98" fmla="*/ 1681316 h 5390696"/>
              <a:gd name="connsiteX99" fmla="*/ 5515896 w 6356554"/>
              <a:gd name="connsiteY99" fmla="*/ 1755058 h 5390696"/>
              <a:gd name="connsiteX100" fmla="*/ 5560141 w 6356554"/>
              <a:gd name="connsiteY100" fmla="*/ 1769807 h 5390696"/>
              <a:gd name="connsiteX101" fmla="*/ 5648632 w 6356554"/>
              <a:gd name="connsiteY101" fmla="*/ 1828800 h 5390696"/>
              <a:gd name="connsiteX102" fmla="*/ 5751871 w 6356554"/>
              <a:gd name="connsiteY102" fmla="*/ 1858297 h 5390696"/>
              <a:gd name="connsiteX103" fmla="*/ 5810864 w 6356554"/>
              <a:gd name="connsiteY103" fmla="*/ 1887794 h 5390696"/>
              <a:gd name="connsiteX104" fmla="*/ 5958348 w 6356554"/>
              <a:gd name="connsiteY104" fmla="*/ 1873045 h 5390696"/>
              <a:gd name="connsiteX105" fmla="*/ 6046838 w 6356554"/>
              <a:gd name="connsiteY105" fmla="*/ 1740310 h 5390696"/>
              <a:gd name="connsiteX106" fmla="*/ 6091083 w 6356554"/>
              <a:gd name="connsiteY106" fmla="*/ 1696065 h 5390696"/>
              <a:gd name="connsiteX107" fmla="*/ 6164825 w 6356554"/>
              <a:gd name="connsiteY107" fmla="*/ 1533832 h 5390696"/>
              <a:gd name="connsiteX108" fmla="*/ 6194322 w 6356554"/>
              <a:gd name="connsiteY108" fmla="*/ 1430594 h 5390696"/>
              <a:gd name="connsiteX109" fmla="*/ 6223819 w 6356554"/>
              <a:gd name="connsiteY109" fmla="*/ 1371600 h 5390696"/>
              <a:gd name="connsiteX110" fmla="*/ 6253316 w 6356554"/>
              <a:gd name="connsiteY110" fmla="*/ 1253613 h 5390696"/>
              <a:gd name="connsiteX111" fmla="*/ 6268064 w 6356554"/>
              <a:gd name="connsiteY111" fmla="*/ 1194619 h 5390696"/>
              <a:gd name="connsiteX112" fmla="*/ 6282812 w 6356554"/>
              <a:gd name="connsiteY112" fmla="*/ 678426 h 5390696"/>
              <a:gd name="connsiteX113" fmla="*/ 6297561 w 6356554"/>
              <a:gd name="connsiteY113" fmla="*/ 619432 h 5390696"/>
              <a:gd name="connsiteX114" fmla="*/ 6356554 w 6356554"/>
              <a:gd name="connsiteY114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1158480 w 6356554"/>
              <a:gd name="connsiteY9" fmla="*/ 4405760 h 5390696"/>
              <a:gd name="connsiteX10" fmla="*/ 899651 w 6356554"/>
              <a:gd name="connsiteY10" fmla="*/ 2005781 h 5390696"/>
              <a:gd name="connsiteX11" fmla="*/ 943896 w 6356554"/>
              <a:gd name="connsiteY11" fmla="*/ 2020529 h 5390696"/>
              <a:gd name="connsiteX12" fmla="*/ 1017638 w 6356554"/>
              <a:gd name="connsiteY12" fmla="*/ 2035277 h 5390696"/>
              <a:gd name="connsiteX13" fmla="*/ 1106129 w 6356554"/>
              <a:gd name="connsiteY13" fmla="*/ 2094271 h 5390696"/>
              <a:gd name="connsiteX14" fmla="*/ 1179871 w 6356554"/>
              <a:gd name="connsiteY14" fmla="*/ 2197510 h 5390696"/>
              <a:gd name="connsiteX15" fmla="*/ 1209367 w 6356554"/>
              <a:gd name="connsiteY15" fmla="*/ 2241755 h 5390696"/>
              <a:gd name="connsiteX16" fmla="*/ 1224116 w 6356554"/>
              <a:gd name="connsiteY16" fmla="*/ 2315497 h 5390696"/>
              <a:gd name="connsiteX17" fmla="*/ 1253612 w 6356554"/>
              <a:gd name="connsiteY17" fmla="*/ 2433484 h 5390696"/>
              <a:gd name="connsiteX18" fmla="*/ 1268361 w 6356554"/>
              <a:gd name="connsiteY18" fmla="*/ 2551471 h 5390696"/>
              <a:gd name="connsiteX19" fmla="*/ 1283109 w 6356554"/>
              <a:gd name="connsiteY19" fmla="*/ 2595716 h 5390696"/>
              <a:gd name="connsiteX20" fmla="*/ 1342103 w 6356554"/>
              <a:gd name="connsiteY20" fmla="*/ 2625213 h 5390696"/>
              <a:gd name="connsiteX21" fmla="*/ 1386348 w 6356554"/>
              <a:gd name="connsiteY21" fmla="*/ 2654710 h 5390696"/>
              <a:gd name="connsiteX22" fmla="*/ 1359574 w 6356554"/>
              <a:gd name="connsiteY22" fmla="*/ 2005121 h 5390696"/>
              <a:gd name="connsiteX23" fmla="*/ 1572501 w 6356554"/>
              <a:gd name="connsiteY23" fmla="*/ 5389012 h 5390696"/>
              <a:gd name="connsiteX24" fmla="*/ 1681316 w 6356554"/>
              <a:gd name="connsiteY24" fmla="*/ 2477729 h 5390696"/>
              <a:gd name="connsiteX25" fmla="*/ 1806492 w 6356554"/>
              <a:gd name="connsiteY25" fmla="*/ 3707652 h 5390696"/>
              <a:gd name="connsiteX26" fmla="*/ 1843548 w 6356554"/>
              <a:gd name="connsiteY26" fmla="*/ 2286000 h 5390696"/>
              <a:gd name="connsiteX27" fmla="*/ 1858296 w 6356554"/>
              <a:gd name="connsiteY27" fmla="*/ 2241755 h 5390696"/>
              <a:gd name="connsiteX28" fmla="*/ 1887793 w 6356554"/>
              <a:gd name="connsiteY28" fmla="*/ 2138516 h 5390696"/>
              <a:gd name="connsiteX29" fmla="*/ 1873045 w 6356554"/>
              <a:gd name="connsiteY29" fmla="*/ 1917290 h 5390696"/>
              <a:gd name="connsiteX30" fmla="*/ 2344014 w 6356554"/>
              <a:gd name="connsiteY30" fmla="*/ 3716020 h 5390696"/>
              <a:gd name="connsiteX31" fmla="*/ 1858296 w 6356554"/>
              <a:gd name="connsiteY31" fmla="*/ 1297858 h 5390696"/>
              <a:gd name="connsiteX32" fmla="*/ 1917290 w 6356554"/>
              <a:gd name="connsiteY32" fmla="*/ 1268361 h 5390696"/>
              <a:gd name="connsiteX33" fmla="*/ 1991032 w 6356554"/>
              <a:gd name="connsiteY33" fmla="*/ 1224116 h 5390696"/>
              <a:gd name="connsiteX34" fmla="*/ 2094271 w 6356554"/>
              <a:gd name="connsiteY34" fmla="*/ 1194619 h 5390696"/>
              <a:gd name="connsiteX35" fmla="*/ 2433483 w 6356554"/>
              <a:gd name="connsiteY35" fmla="*/ 1224116 h 5390696"/>
              <a:gd name="connsiteX36" fmla="*/ 2492477 w 6356554"/>
              <a:gd name="connsiteY36" fmla="*/ 1283110 h 5390696"/>
              <a:gd name="connsiteX37" fmla="*/ 2551471 w 6356554"/>
              <a:gd name="connsiteY37" fmla="*/ 1312607 h 5390696"/>
              <a:gd name="connsiteX38" fmla="*/ 2698954 w 6356554"/>
              <a:gd name="connsiteY38" fmla="*/ 1460090 h 5390696"/>
              <a:gd name="connsiteX39" fmla="*/ 2757948 w 6356554"/>
              <a:gd name="connsiteY39" fmla="*/ 1519084 h 5390696"/>
              <a:gd name="connsiteX40" fmla="*/ 2890683 w 6356554"/>
              <a:gd name="connsiteY40" fmla="*/ 1592826 h 5390696"/>
              <a:gd name="connsiteX41" fmla="*/ 2964425 w 6356554"/>
              <a:gd name="connsiteY41" fmla="*/ 1607574 h 5390696"/>
              <a:gd name="connsiteX42" fmla="*/ 3008671 w 6356554"/>
              <a:gd name="connsiteY42" fmla="*/ 1637071 h 5390696"/>
              <a:gd name="connsiteX43" fmla="*/ 3082412 w 6356554"/>
              <a:gd name="connsiteY43" fmla="*/ 1651819 h 5390696"/>
              <a:gd name="connsiteX44" fmla="*/ 3141406 w 6356554"/>
              <a:gd name="connsiteY44" fmla="*/ 1666568 h 5390696"/>
              <a:gd name="connsiteX45" fmla="*/ 3392129 w 6356554"/>
              <a:gd name="connsiteY45" fmla="*/ 1637071 h 5390696"/>
              <a:gd name="connsiteX46" fmla="*/ 3436374 w 6356554"/>
              <a:gd name="connsiteY46" fmla="*/ 1592826 h 5390696"/>
              <a:gd name="connsiteX47" fmla="*/ 3465871 w 6356554"/>
              <a:gd name="connsiteY47" fmla="*/ 1548581 h 5390696"/>
              <a:gd name="connsiteX48" fmla="*/ 3510116 w 6356554"/>
              <a:gd name="connsiteY48" fmla="*/ 1489587 h 5390696"/>
              <a:gd name="connsiteX49" fmla="*/ 3524864 w 6356554"/>
              <a:gd name="connsiteY49" fmla="*/ 1445342 h 5390696"/>
              <a:gd name="connsiteX50" fmla="*/ 3569109 w 6356554"/>
              <a:gd name="connsiteY50" fmla="*/ 1386348 h 5390696"/>
              <a:gd name="connsiteX51" fmla="*/ 3554361 w 6356554"/>
              <a:gd name="connsiteY51" fmla="*/ 1047136 h 5390696"/>
              <a:gd name="connsiteX52" fmla="*/ 3539612 w 6356554"/>
              <a:gd name="connsiteY52" fmla="*/ 1002890 h 5390696"/>
              <a:gd name="connsiteX53" fmla="*/ 3436374 w 6356554"/>
              <a:gd name="connsiteY53" fmla="*/ 855407 h 5390696"/>
              <a:gd name="connsiteX54" fmla="*/ 3377380 w 6356554"/>
              <a:gd name="connsiteY54" fmla="*/ 781665 h 5390696"/>
              <a:gd name="connsiteX55" fmla="*/ 3362632 w 6356554"/>
              <a:gd name="connsiteY55" fmla="*/ 737419 h 5390696"/>
              <a:gd name="connsiteX56" fmla="*/ 3377380 w 6356554"/>
              <a:gd name="connsiteY56" fmla="*/ 516194 h 5390696"/>
              <a:gd name="connsiteX57" fmla="*/ 3392129 w 6356554"/>
              <a:gd name="connsiteY57" fmla="*/ 471948 h 5390696"/>
              <a:gd name="connsiteX58" fmla="*/ 3480619 w 6356554"/>
              <a:gd name="connsiteY58" fmla="*/ 398207 h 5390696"/>
              <a:gd name="connsiteX59" fmla="*/ 3583858 w 6356554"/>
              <a:gd name="connsiteY59" fmla="*/ 324465 h 5390696"/>
              <a:gd name="connsiteX60" fmla="*/ 3628103 w 6356554"/>
              <a:gd name="connsiteY60" fmla="*/ 309716 h 5390696"/>
              <a:gd name="connsiteX61" fmla="*/ 3878825 w 6356554"/>
              <a:gd name="connsiteY61" fmla="*/ 324465 h 5390696"/>
              <a:gd name="connsiteX62" fmla="*/ 3982064 w 6356554"/>
              <a:gd name="connsiteY62" fmla="*/ 398207 h 5390696"/>
              <a:gd name="connsiteX63" fmla="*/ 4129548 w 6356554"/>
              <a:gd name="connsiteY63" fmla="*/ 530942 h 5390696"/>
              <a:gd name="connsiteX64" fmla="*/ 4173793 w 6356554"/>
              <a:gd name="connsiteY64" fmla="*/ 575187 h 5390696"/>
              <a:gd name="connsiteX65" fmla="*/ 4232787 w 6356554"/>
              <a:gd name="connsiteY65" fmla="*/ 663677 h 5390696"/>
              <a:gd name="connsiteX66" fmla="*/ 4262283 w 6356554"/>
              <a:gd name="connsiteY66" fmla="*/ 737419 h 5390696"/>
              <a:gd name="connsiteX67" fmla="*/ 4291780 w 6356554"/>
              <a:gd name="connsiteY67" fmla="*/ 796413 h 5390696"/>
              <a:gd name="connsiteX68" fmla="*/ 4336025 w 6356554"/>
              <a:gd name="connsiteY68" fmla="*/ 899652 h 5390696"/>
              <a:gd name="connsiteX69" fmla="*/ 4380271 w 6356554"/>
              <a:gd name="connsiteY69" fmla="*/ 929148 h 5390696"/>
              <a:gd name="connsiteX70" fmla="*/ 4439264 w 6356554"/>
              <a:gd name="connsiteY70" fmla="*/ 973394 h 5390696"/>
              <a:gd name="connsiteX71" fmla="*/ 4572000 w 6356554"/>
              <a:gd name="connsiteY71" fmla="*/ 988142 h 5390696"/>
              <a:gd name="connsiteX72" fmla="*/ 4866967 w 6356554"/>
              <a:gd name="connsiteY72" fmla="*/ 958645 h 5390696"/>
              <a:gd name="connsiteX73" fmla="*/ 4881716 w 6356554"/>
              <a:gd name="connsiteY73" fmla="*/ 796413 h 5390696"/>
              <a:gd name="connsiteX74" fmla="*/ 4911212 w 6356554"/>
              <a:gd name="connsiteY74" fmla="*/ 678426 h 5390696"/>
              <a:gd name="connsiteX75" fmla="*/ 4925961 w 6356554"/>
              <a:gd name="connsiteY75" fmla="*/ 604684 h 5390696"/>
              <a:gd name="connsiteX76" fmla="*/ 4940709 w 6356554"/>
              <a:gd name="connsiteY76" fmla="*/ 162232 h 5390696"/>
              <a:gd name="connsiteX77" fmla="*/ 4970206 w 6356554"/>
              <a:gd name="connsiteY77" fmla="*/ 117987 h 5390696"/>
              <a:gd name="connsiteX78" fmla="*/ 5088193 w 6356554"/>
              <a:gd name="connsiteY78" fmla="*/ 29497 h 5390696"/>
              <a:gd name="connsiteX79" fmla="*/ 5206180 w 6356554"/>
              <a:gd name="connsiteY79" fmla="*/ 0 h 5390696"/>
              <a:gd name="connsiteX80" fmla="*/ 5353664 w 6356554"/>
              <a:gd name="connsiteY80" fmla="*/ 14748 h 5390696"/>
              <a:gd name="connsiteX81" fmla="*/ 5412658 w 6356554"/>
              <a:gd name="connsiteY81" fmla="*/ 44245 h 5390696"/>
              <a:gd name="connsiteX82" fmla="*/ 5515896 w 6356554"/>
              <a:gd name="connsiteY82" fmla="*/ 117987 h 5390696"/>
              <a:gd name="connsiteX83" fmla="*/ 5545393 w 6356554"/>
              <a:gd name="connsiteY83" fmla="*/ 162232 h 5390696"/>
              <a:gd name="connsiteX84" fmla="*/ 5589638 w 6356554"/>
              <a:gd name="connsiteY84" fmla="*/ 206477 h 5390696"/>
              <a:gd name="connsiteX85" fmla="*/ 5604387 w 6356554"/>
              <a:gd name="connsiteY85" fmla="*/ 265471 h 5390696"/>
              <a:gd name="connsiteX86" fmla="*/ 5663380 w 6356554"/>
              <a:gd name="connsiteY86" fmla="*/ 427703 h 5390696"/>
              <a:gd name="connsiteX87" fmla="*/ 5707625 w 6356554"/>
              <a:gd name="connsiteY87" fmla="*/ 589936 h 5390696"/>
              <a:gd name="connsiteX88" fmla="*/ 5737122 w 6356554"/>
              <a:gd name="connsiteY88" fmla="*/ 678426 h 5390696"/>
              <a:gd name="connsiteX89" fmla="*/ 5781367 w 6356554"/>
              <a:gd name="connsiteY89" fmla="*/ 870155 h 5390696"/>
              <a:gd name="connsiteX90" fmla="*/ 5796116 w 6356554"/>
              <a:gd name="connsiteY90" fmla="*/ 914400 h 5390696"/>
              <a:gd name="connsiteX91" fmla="*/ 5781367 w 6356554"/>
              <a:gd name="connsiteY91" fmla="*/ 1032387 h 5390696"/>
              <a:gd name="connsiteX92" fmla="*/ 5692877 w 6356554"/>
              <a:gd name="connsiteY92" fmla="*/ 1150374 h 5390696"/>
              <a:gd name="connsiteX93" fmla="*/ 5574890 w 6356554"/>
              <a:gd name="connsiteY93" fmla="*/ 1283110 h 5390696"/>
              <a:gd name="connsiteX94" fmla="*/ 5471651 w 6356554"/>
              <a:gd name="connsiteY94" fmla="*/ 1356852 h 5390696"/>
              <a:gd name="connsiteX95" fmla="*/ 5427406 w 6356554"/>
              <a:gd name="connsiteY95" fmla="*/ 1460090 h 5390696"/>
              <a:gd name="connsiteX96" fmla="*/ 5412658 w 6356554"/>
              <a:gd name="connsiteY96" fmla="*/ 1504336 h 5390696"/>
              <a:gd name="connsiteX97" fmla="*/ 5442154 w 6356554"/>
              <a:gd name="connsiteY97" fmla="*/ 1681316 h 5390696"/>
              <a:gd name="connsiteX98" fmla="*/ 5515896 w 6356554"/>
              <a:gd name="connsiteY98" fmla="*/ 1755058 h 5390696"/>
              <a:gd name="connsiteX99" fmla="*/ 5560141 w 6356554"/>
              <a:gd name="connsiteY99" fmla="*/ 1769807 h 5390696"/>
              <a:gd name="connsiteX100" fmla="*/ 5648632 w 6356554"/>
              <a:gd name="connsiteY100" fmla="*/ 1828800 h 5390696"/>
              <a:gd name="connsiteX101" fmla="*/ 5751871 w 6356554"/>
              <a:gd name="connsiteY101" fmla="*/ 1858297 h 5390696"/>
              <a:gd name="connsiteX102" fmla="*/ 5810864 w 6356554"/>
              <a:gd name="connsiteY102" fmla="*/ 1887794 h 5390696"/>
              <a:gd name="connsiteX103" fmla="*/ 5958348 w 6356554"/>
              <a:gd name="connsiteY103" fmla="*/ 1873045 h 5390696"/>
              <a:gd name="connsiteX104" fmla="*/ 6046838 w 6356554"/>
              <a:gd name="connsiteY104" fmla="*/ 1740310 h 5390696"/>
              <a:gd name="connsiteX105" fmla="*/ 6091083 w 6356554"/>
              <a:gd name="connsiteY105" fmla="*/ 1696065 h 5390696"/>
              <a:gd name="connsiteX106" fmla="*/ 6164825 w 6356554"/>
              <a:gd name="connsiteY106" fmla="*/ 1533832 h 5390696"/>
              <a:gd name="connsiteX107" fmla="*/ 6194322 w 6356554"/>
              <a:gd name="connsiteY107" fmla="*/ 1430594 h 5390696"/>
              <a:gd name="connsiteX108" fmla="*/ 6223819 w 6356554"/>
              <a:gd name="connsiteY108" fmla="*/ 1371600 h 5390696"/>
              <a:gd name="connsiteX109" fmla="*/ 6253316 w 6356554"/>
              <a:gd name="connsiteY109" fmla="*/ 1253613 h 5390696"/>
              <a:gd name="connsiteX110" fmla="*/ 6268064 w 6356554"/>
              <a:gd name="connsiteY110" fmla="*/ 1194619 h 5390696"/>
              <a:gd name="connsiteX111" fmla="*/ 6282812 w 6356554"/>
              <a:gd name="connsiteY111" fmla="*/ 678426 h 5390696"/>
              <a:gd name="connsiteX112" fmla="*/ 6297561 w 6356554"/>
              <a:gd name="connsiteY112" fmla="*/ 619432 h 5390696"/>
              <a:gd name="connsiteX113" fmla="*/ 6356554 w 6356554"/>
              <a:gd name="connsiteY113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885622 w 6356554"/>
              <a:gd name="connsiteY9" fmla="*/ 204131 h 5390696"/>
              <a:gd name="connsiteX10" fmla="*/ 899651 w 6356554"/>
              <a:gd name="connsiteY10" fmla="*/ 2005781 h 5390696"/>
              <a:gd name="connsiteX11" fmla="*/ 943896 w 6356554"/>
              <a:gd name="connsiteY11" fmla="*/ 2020529 h 5390696"/>
              <a:gd name="connsiteX12" fmla="*/ 1017638 w 6356554"/>
              <a:gd name="connsiteY12" fmla="*/ 2035277 h 5390696"/>
              <a:gd name="connsiteX13" fmla="*/ 1106129 w 6356554"/>
              <a:gd name="connsiteY13" fmla="*/ 2094271 h 5390696"/>
              <a:gd name="connsiteX14" fmla="*/ 1179871 w 6356554"/>
              <a:gd name="connsiteY14" fmla="*/ 2197510 h 5390696"/>
              <a:gd name="connsiteX15" fmla="*/ 1209367 w 6356554"/>
              <a:gd name="connsiteY15" fmla="*/ 2241755 h 5390696"/>
              <a:gd name="connsiteX16" fmla="*/ 1224116 w 6356554"/>
              <a:gd name="connsiteY16" fmla="*/ 2315497 h 5390696"/>
              <a:gd name="connsiteX17" fmla="*/ 1253612 w 6356554"/>
              <a:gd name="connsiteY17" fmla="*/ 2433484 h 5390696"/>
              <a:gd name="connsiteX18" fmla="*/ 1268361 w 6356554"/>
              <a:gd name="connsiteY18" fmla="*/ 2551471 h 5390696"/>
              <a:gd name="connsiteX19" fmla="*/ 1283109 w 6356554"/>
              <a:gd name="connsiteY19" fmla="*/ 2595716 h 5390696"/>
              <a:gd name="connsiteX20" fmla="*/ 1342103 w 6356554"/>
              <a:gd name="connsiteY20" fmla="*/ 2625213 h 5390696"/>
              <a:gd name="connsiteX21" fmla="*/ 1386348 w 6356554"/>
              <a:gd name="connsiteY21" fmla="*/ 2654710 h 5390696"/>
              <a:gd name="connsiteX22" fmla="*/ 1359574 w 6356554"/>
              <a:gd name="connsiteY22" fmla="*/ 2005121 h 5390696"/>
              <a:gd name="connsiteX23" fmla="*/ 1572501 w 6356554"/>
              <a:gd name="connsiteY23" fmla="*/ 5389012 h 5390696"/>
              <a:gd name="connsiteX24" fmla="*/ 1681316 w 6356554"/>
              <a:gd name="connsiteY24" fmla="*/ 2477729 h 5390696"/>
              <a:gd name="connsiteX25" fmla="*/ 1806492 w 6356554"/>
              <a:gd name="connsiteY25" fmla="*/ 3707652 h 5390696"/>
              <a:gd name="connsiteX26" fmla="*/ 1843548 w 6356554"/>
              <a:gd name="connsiteY26" fmla="*/ 2286000 h 5390696"/>
              <a:gd name="connsiteX27" fmla="*/ 1858296 w 6356554"/>
              <a:gd name="connsiteY27" fmla="*/ 2241755 h 5390696"/>
              <a:gd name="connsiteX28" fmla="*/ 1887793 w 6356554"/>
              <a:gd name="connsiteY28" fmla="*/ 2138516 h 5390696"/>
              <a:gd name="connsiteX29" fmla="*/ 1873045 w 6356554"/>
              <a:gd name="connsiteY29" fmla="*/ 1917290 h 5390696"/>
              <a:gd name="connsiteX30" fmla="*/ 2344014 w 6356554"/>
              <a:gd name="connsiteY30" fmla="*/ 3716020 h 5390696"/>
              <a:gd name="connsiteX31" fmla="*/ 1858296 w 6356554"/>
              <a:gd name="connsiteY31" fmla="*/ 1297858 h 5390696"/>
              <a:gd name="connsiteX32" fmla="*/ 1917290 w 6356554"/>
              <a:gd name="connsiteY32" fmla="*/ 1268361 h 5390696"/>
              <a:gd name="connsiteX33" fmla="*/ 1991032 w 6356554"/>
              <a:gd name="connsiteY33" fmla="*/ 1224116 h 5390696"/>
              <a:gd name="connsiteX34" fmla="*/ 2094271 w 6356554"/>
              <a:gd name="connsiteY34" fmla="*/ 1194619 h 5390696"/>
              <a:gd name="connsiteX35" fmla="*/ 2433483 w 6356554"/>
              <a:gd name="connsiteY35" fmla="*/ 1224116 h 5390696"/>
              <a:gd name="connsiteX36" fmla="*/ 2492477 w 6356554"/>
              <a:gd name="connsiteY36" fmla="*/ 1283110 h 5390696"/>
              <a:gd name="connsiteX37" fmla="*/ 2551471 w 6356554"/>
              <a:gd name="connsiteY37" fmla="*/ 1312607 h 5390696"/>
              <a:gd name="connsiteX38" fmla="*/ 2698954 w 6356554"/>
              <a:gd name="connsiteY38" fmla="*/ 1460090 h 5390696"/>
              <a:gd name="connsiteX39" fmla="*/ 2757948 w 6356554"/>
              <a:gd name="connsiteY39" fmla="*/ 1519084 h 5390696"/>
              <a:gd name="connsiteX40" fmla="*/ 2890683 w 6356554"/>
              <a:gd name="connsiteY40" fmla="*/ 1592826 h 5390696"/>
              <a:gd name="connsiteX41" fmla="*/ 2964425 w 6356554"/>
              <a:gd name="connsiteY41" fmla="*/ 1607574 h 5390696"/>
              <a:gd name="connsiteX42" fmla="*/ 3008671 w 6356554"/>
              <a:gd name="connsiteY42" fmla="*/ 1637071 h 5390696"/>
              <a:gd name="connsiteX43" fmla="*/ 3082412 w 6356554"/>
              <a:gd name="connsiteY43" fmla="*/ 1651819 h 5390696"/>
              <a:gd name="connsiteX44" fmla="*/ 3141406 w 6356554"/>
              <a:gd name="connsiteY44" fmla="*/ 1666568 h 5390696"/>
              <a:gd name="connsiteX45" fmla="*/ 3392129 w 6356554"/>
              <a:gd name="connsiteY45" fmla="*/ 1637071 h 5390696"/>
              <a:gd name="connsiteX46" fmla="*/ 3436374 w 6356554"/>
              <a:gd name="connsiteY46" fmla="*/ 1592826 h 5390696"/>
              <a:gd name="connsiteX47" fmla="*/ 3465871 w 6356554"/>
              <a:gd name="connsiteY47" fmla="*/ 1548581 h 5390696"/>
              <a:gd name="connsiteX48" fmla="*/ 3510116 w 6356554"/>
              <a:gd name="connsiteY48" fmla="*/ 1489587 h 5390696"/>
              <a:gd name="connsiteX49" fmla="*/ 3524864 w 6356554"/>
              <a:gd name="connsiteY49" fmla="*/ 1445342 h 5390696"/>
              <a:gd name="connsiteX50" fmla="*/ 3569109 w 6356554"/>
              <a:gd name="connsiteY50" fmla="*/ 1386348 h 5390696"/>
              <a:gd name="connsiteX51" fmla="*/ 3554361 w 6356554"/>
              <a:gd name="connsiteY51" fmla="*/ 1047136 h 5390696"/>
              <a:gd name="connsiteX52" fmla="*/ 3539612 w 6356554"/>
              <a:gd name="connsiteY52" fmla="*/ 1002890 h 5390696"/>
              <a:gd name="connsiteX53" fmla="*/ 3436374 w 6356554"/>
              <a:gd name="connsiteY53" fmla="*/ 855407 h 5390696"/>
              <a:gd name="connsiteX54" fmla="*/ 3377380 w 6356554"/>
              <a:gd name="connsiteY54" fmla="*/ 781665 h 5390696"/>
              <a:gd name="connsiteX55" fmla="*/ 3362632 w 6356554"/>
              <a:gd name="connsiteY55" fmla="*/ 737419 h 5390696"/>
              <a:gd name="connsiteX56" fmla="*/ 3377380 w 6356554"/>
              <a:gd name="connsiteY56" fmla="*/ 516194 h 5390696"/>
              <a:gd name="connsiteX57" fmla="*/ 3392129 w 6356554"/>
              <a:gd name="connsiteY57" fmla="*/ 471948 h 5390696"/>
              <a:gd name="connsiteX58" fmla="*/ 3480619 w 6356554"/>
              <a:gd name="connsiteY58" fmla="*/ 398207 h 5390696"/>
              <a:gd name="connsiteX59" fmla="*/ 3583858 w 6356554"/>
              <a:gd name="connsiteY59" fmla="*/ 324465 h 5390696"/>
              <a:gd name="connsiteX60" fmla="*/ 3628103 w 6356554"/>
              <a:gd name="connsiteY60" fmla="*/ 309716 h 5390696"/>
              <a:gd name="connsiteX61" fmla="*/ 3878825 w 6356554"/>
              <a:gd name="connsiteY61" fmla="*/ 324465 h 5390696"/>
              <a:gd name="connsiteX62" fmla="*/ 3982064 w 6356554"/>
              <a:gd name="connsiteY62" fmla="*/ 398207 h 5390696"/>
              <a:gd name="connsiteX63" fmla="*/ 4129548 w 6356554"/>
              <a:gd name="connsiteY63" fmla="*/ 530942 h 5390696"/>
              <a:gd name="connsiteX64" fmla="*/ 4173793 w 6356554"/>
              <a:gd name="connsiteY64" fmla="*/ 575187 h 5390696"/>
              <a:gd name="connsiteX65" fmla="*/ 4232787 w 6356554"/>
              <a:gd name="connsiteY65" fmla="*/ 663677 h 5390696"/>
              <a:gd name="connsiteX66" fmla="*/ 4262283 w 6356554"/>
              <a:gd name="connsiteY66" fmla="*/ 737419 h 5390696"/>
              <a:gd name="connsiteX67" fmla="*/ 4291780 w 6356554"/>
              <a:gd name="connsiteY67" fmla="*/ 796413 h 5390696"/>
              <a:gd name="connsiteX68" fmla="*/ 4336025 w 6356554"/>
              <a:gd name="connsiteY68" fmla="*/ 899652 h 5390696"/>
              <a:gd name="connsiteX69" fmla="*/ 4380271 w 6356554"/>
              <a:gd name="connsiteY69" fmla="*/ 929148 h 5390696"/>
              <a:gd name="connsiteX70" fmla="*/ 4439264 w 6356554"/>
              <a:gd name="connsiteY70" fmla="*/ 973394 h 5390696"/>
              <a:gd name="connsiteX71" fmla="*/ 4572000 w 6356554"/>
              <a:gd name="connsiteY71" fmla="*/ 988142 h 5390696"/>
              <a:gd name="connsiteX72" fmla="*/ 4866967 w 6356554"/>
              <a:gd name="connsiteY72" fmla="*/ 958645 h 5390696"/>
              <a:gd name="connsiteX73" fmla="*/ 4881716 w 6356554"/>
              <a:gd name="connsiteY73" fmla="*/ 796413 h 5390696"/>
              <a:gd name="connsiteX74" fmla="*/ 4911212 w 6356554"/>
              <a:gd name="connsiteY74" fmla="*/ 678426 h 5390696"/>
              <a:gd name="connsiteX75" fmla="*/ 4925961 w 6356554"/>
              <a:gd name="connsiteY75" fmla="*/ 604684 h 5390696"/>
              <a:gd name="connsiteX76" fmla="*/ 4940709 w 6356554"/>
              <a:gd name="connsiteY76" fmla="*/ 162232 h 5390696"/>
              <a:gd name="connsiteX77" fmla="*/ 4970206 w 6356554"/>
              <a:gd name="connsiteY77" fmla="*/ 117987 h 5390696"/>
              <a:gd name="connsiteX78" fmla="*/ 5088193 w 6356554"/>
              <a:gd name="connsiteY78" fmla="*/ 29497 h 5390696"/>
              <a:gd name="connsiteX79" fmla="*/ 5206180 w 6356554"/>
              <a:gd name="connsiteY79" fmla="*/ 0 h 5390696"/>
              <a:gd name="connsiteX80" fmla="*/ 5353664 w 6356554"/>
              <a:gd name="connsiteY80" fmla="*/ 14748 h 5390696"/>
              <a:gd name="connsiteX81" fmla="*/ 5412658 w 6356554"/>
              <a:gd name="connsiteY81" fmla="*/ 44245 h 5390696"/>
              <a:gd name="connsiteX82" fmla="*/ 5515896 w 6356554"/>
              <a:gd name="connsiteY82" fmla="*/ 117987 h 5390696"/>
              <a:gd name="connsiteX83" fmla="*/ 5545393 w 6356554"/>
              <a:gd name="connsiteY83" fmla="*/ 162232 h 5390696"/>
              <a:gd name="connsiteX84" fmla="*/ 5589638 w 6356554"/>
              <a:gd name="connsiteY84" fmla="*/ 206477 h 5390696"/>
              <a:gd name="connsiteX85" fmla="*/ 5604387 w 6356554"/>
              <a:gd name="connsiteY85" fmla="*/ 265471 h 5390696"/>
              <a:gd name="connsiteX86" fmla="*/ 5663380 w 6356554"/>
              <a:gd name="connsiteY86" fmla="*/ 427703 h 5390696"/>
              <a:gd name="connsiteX87" fmla="*/ 5707625 w 6356554"/>
              <a:gd name="connsiteY87" fmla="*/ 589936 h 5390696"/>
              <a:gd name="connsiteX88" fmla="*/ 5737122 w 6356554"/>
              <a:gd name="connsiteY88" fmla="*/ 678426 h 5390696"/>
              <a:gd name="connsiteX89" fmla="*/ 5781367 w 6356554"/>
              <a:gd name="connsiteY89" fmla="*/ 870155 h 5390696"/>
              <a:gd name="connsiteX90" fmla="*/ 5796116 w 6356554"/>
              <a:gd name="connsiteY90" fmla="*/ 914400 h 5390696"/>
              <a:gd name="connsiteX91" fmla="*/ 5781367 w 6356554"/>
              <a:gd name="connsiteY91" fmla="*/ 1032387 h 5390696"/>
              <a:gd name="connsiteX92" fmla="*/ 5692877 w 6356554"/>
              <a:gd name="connsiteY92" fmla="*/ 1150374 h 5390696"/>
              <a:gd name="connsiteX93" fmla="*/ 5574890 w 6356554"/>
              <a:gd name="connsiteY93" fmla="*/ 1283110 h 5390696"/>
              <a:gd name="connsiteX94" fmla="*/ 5471651 w 6356554"/>
              <a:gd name="connsiteY94" fmla="*/ 1356852 h 5390696"/>
              <a:gd name="connsiteX95" fmla="*/ 5427406 w 6356554"/>
              <a:gd name="connsiteY95" fmla="*/ 1460090 h 5390696"/>
              <a:gd name="connsiteX96" fmla="*/ 5412658 w 6356554"/>
              <a:gd name="connsiteY96" fmla="*/ 1504336 h 5390696"/>
              <a:gd name="connsiteX97" fmla="*/ 5442154 w 6356554"/>
              <a:gd name="connsiteY97" fmla="*/ 1681316 h 5390696"/>
              <a:gd name="connsiteX98" fmla="*/ 5515896 w 6356554"/>
              <a:gd name="connsiteY98" fmla="*/ 1755058 h 5390696"/>
              <a:gd name="connsiteX99" fmla="*/ 5560141 w 6356554"/>
              <a:gd name="connsiteY99" fmla="*/ 1769807 h 5390696"/>
              <a:gd name="connsiteX100" fmla="*/ 5648632 w 6356554"/>
              <a:gd name="connsiteY100" fmla="*/ 1828800 h 5390696"/>
              <a:gd name="connsiteX101" fmla="*/ 5751871 w 6356554"/>
              <a:gd name="connsiteY101" fmla="*/ 1858297 h 5390696"/>
              <a:gd name="connsiteX102" fmla="*/ 5810864 w 6356554"/>
              <a:gd name="connsiteY102" fmla="*/ 1887794 h 5390696"/>
              <a:gd name="connsiteX103" fmla="*/ 5958348 w 6356554"/>
              <a:gd name="connsiteY103" fmla="*/ 1873045 h 5390696"/>
              <a:gd name="connsiteX104" fmla="*/ 6046838 w 6356554"/>
              <a:gd name="connsiteY104" fmla="*/ 1740310 h 5390696"/>
              <a:gd name="connsiteX105" fmla="*/ 6091083 w 6356554"/>
              <a:gd name="connsiteY105" fmla="*/ 1696065 h 5390696"/>
              <a:gd name="connsiteX106" fmla="*/ 6164825 w 6356554"/>
              <a:gd name="connsiteY106" fmla="*/ 1533832 h 5390696"/>
              <a:gd name="connsiteX107" fmla="*/ 6194322 w 6356554"/>
              <a:gd name="connsiteY107" fmla="*/ 1430594 h 5390696"/>
              <a:gd name="connsiteX108" fmla="*/ 6223819 w 6356554"/>
              <a:gd name="connsiteY108" fmla="*/ 1371600 h 5390696"/>
              <a:gd name="connsiteX109" fmla="*/ 6253316 w 6356554"/>
              <a:gd name="connsiteY109" fmla="*/ 1253613 h 5390696"/>
              <a:gd name="connsiteX110" fmla="*/ 6268064 w 6356554"/>
              <a:gd name="connsiteY110" fmla="*/ 1194619 h 5390696"/>
              <a:gd name="connsiteX111" fmla="*/ 6282812 w 6356554"/>
              <a:gd name="connsiteY111" fmla="*/ 678426 h 5390696"/>
              <a:gd name="connsiteX112" fmla="*/ 6297561 w 6356554"/>
              <a:gd name="connsiteY112" fmla="*/ 619432 h 5390696"/>
              <a:gd name="connsiteX113" fmla="*/ 6356554 w 6356554"/>
              <a:gd name="connsiteY113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885622 w 6356554"/>
              <a:gd name="connsiteY9" fmla="*/ 204131 h 5390696"/>
              <a:gd name="connsiteX10" fmla="*/ 899651 w 6356554"/>
              <a:gd name="connsiteY10" fmla="*/ 2005781 h 5390696"/>
              <a:gd name="connsiteX11" fmla="*/ 1224229 w 6356554"/>
              <a:gd name="connsiteY11" fmla="*/ 5376999 h 5390696"/>
              <a:gd name="connsiteX12" fmla="*/ 1017638 w 6356554"/>
              <a:gd name="connsiteY12" fmla="*/ 2035277 h 5390696"/>
              <a:gd name="connsiteX13" fmla="*/ 1106129 w 6356554"/>
              <a:gd name="connsiteY13" fmla="*/ 2094271 h 5390696"/>
              <a:gd name="connsiteX14" fmla="*/ 1179871 w 6356554"/>
              <a:gd name="connsiteY14" fmla="*/ 2197510 h 5390696"/>
              <a:gd name="connsiteX15" fmla="*/ 1209367 w 6356554"/>
              <a:gd name="connsiteY15" fmla="*/ 2241755 h 5390696"/>
              <a:gd name="connsiteX16" fmla="*/ 1224116 w 6356554"/>
              <a:gd name="connsiteY16" fmla="*/ 2315497 h 5390696"/>
              <a:gd name="connsiteX17" fmla="*/ 1253612 w 6356554"/>
              <a:gd name="connsiteY17" fmla="*/ 2433484 h 5390696"/>
              <a:gd name="connsiteX18" fmla="*/ 1268361 w 6356554"/>
              <a:gd name="connsiteY18" fmla="*/ 2551471 h 5390696"/>
              <a:gd name="connsiteX19" fmla="*/ 1283109 w 6356554"/>
              <a:gd name="connsiteY19" fmla="*/ 2595716 h 5390696"/>
              <a:gd name="connsiteX20" fmla="*/ 1342103 w 6356554"/>
              <a:gd name="connsiteY20" fmla="*/ 2625213 h 5390696"/>
              <a:gd name="connsiteX21" fmla="*/ 1386348 w 6356554"/>
              <a:gd name="connsiteY21" fmla="*/ 2654710 h 5390696"/>
              <a:gd name="connsiteX22" fmla="*/ 1359574 w 6356554"/>
              <a:gd name="connsiteY22" fmla="*/ 2005121 h 5390696"/>
              <a:gd name="connsiteX23" fmla="*/ 1572501 w 6356554"/>
              <a:gd name="connsiteY23" fmla="*/ 5389012 h 5390696"/>
              <a:gd name="connsiteX24" fmla="*/ 1681316 w 6356554"/>
              <a:gd name="connsiteY24" fmla="*/ 2477729 h 5390696"/>
              <a:gd name="connsiteX25" fmla="*/ 1806492 w 6356554"/>
              <a:gd name="connsiteY25" fmla="*/ 3707652 h 5390696"/>
              <a:gd name="connsiteX26" fmla="*/ 1843548 w 6356554"/>
              <a:gd name="connsiteY26" fmla="*/ 2286000 h 5390696"/>
              <a:gd name="connsiteX27" fmla="*/ 1858296 w 6356554"/>
              <a:gd name="connsiteY27" fmla="*/ 2241755 h 5390696"/>
              <a:gd name="connsiteX28" fmla="*/ 1887793 w 6356554"/>
              <a:gd name="connsiteY28" fmla="*/ 2138516 h 5390696"/>
              <a:gd name="connsiteX29" fmla="*/ 1873045 w 6356554"/>
              <a:gd name="connsiteY29" fmla="*/ 1917290 h 5390696"/>
              <a:gd name="connsiteX30" fmla="*/ 2344014 w 6356554"/>
              <a:gd name="connsiteY30" fmla="*/ 3716020 h 5390696"/>
              <a:gd name="connsiteX31" fmla="*/ 1858296 w 6356554"/>
              <a:gd name="connsiteY31" fmla="*/ 1297858 h 5390696"/>
              <a:gd name="connsiteX32" fmla="*/ 1917290 w 6356554"/>
              <a:gd name="connsiteY32" fmla="*/ 1268361 h 5390696"/>
              <a:gd name="connsiteX33" fmla="*/ 1991032 w 6356554"/>
              <a:gd name="connsiteY33" fmla="*/ 1224116 h 5390696"/>
              <a:gd name="connsiteX34" fmla="*/ 2094271 w 6356554"/>
              <a:gd name="connsiteY34" fmla="*/ 1194619 h 5390696"/>
              <a:gd name="connsiteX35" fmla="*/ 2433483 w 6356554"/>
              <a:gd name="connsiteY35" fmla="*/ 1224116 h 5390696"/>
              <a:gd name="connsiteX36" fmla="*/ 2492477 w 6356554"/>
              <a:gd name="connsiteY36" fmla="*/ 1283110 h 5390696"/>
              <a:gd name="connsiteX37" fmla="*/ 2551471 w 6356554"/>
              <a:gd name="connsiteY37" fmla="*/ 1312607 h 5390696"/>
              <a:gd name="connsiteX38" fmla="*/ 2698954 w 6356554"/>
              <a:gd name="connsiteY38" fmla="*/ 1460090 h 5390696"/>
              <a:gd name="connsiteX39" fmla="*/ 2757948 w 6356554"/>
              <a:gd name="connsiteY39" fmla="*/ 1519084 h 5390696"/>
              <a:gd name="connsiteX40" fmla="*/ 2890683 w 6356554"/>
              <a:gd name="connsiteY40" fmla="*/ 1592826 h 5390696"/>
              <a:gd name="connsiteX41" fmla="*/ 2964425 w 6356554"/>
              <a:gd name="connsiteY41" fmla="*/ 1607574 h 5390696"/>
              <a:gd name="connsiteX42" fmla="*/ 3008671 w 6356554"/>
              <a:gd name="connsiteY42" fmla="*/ 1637071 h 5390696"/>
              <a:gd name="connsiteX43" fmla="*/ 3082412 w 6356554"/>
              <a:gd name="connsiteY43" fmla="*/ 1651819 h 5390696"/>
              <a:gd name="connsiteX44" fmla="*/ 3141406 w 6356554"/>
              <a:gd name="connsiteY44" fmla="*/ 1666568 h 5390696"/>
              <a:gd name="connsiteX45" fmla="*/ 3392129 w 6356554"/>
              <a:gd name="connsiteY45" fmla="*/ 1637071 h 5390696"/>
              <a:gd name="connsiteX46" fmla="*/ 3436374 w 6356554"/>
              <a:gd name="connsiteY46" fmla="*/ 1592826 h 5390696"/>
              <a:gd name="connsiteX47" fmla="*/ 3465871 w 6356554"/>
              <a:gd name="connsiteY47" fmla="*/ 1548581 h 5390696"/>
              <a:gd name="connsiteX48" fmla="*/ 3510116 w 6356554"/>
              <a:gd name="connsiteY48" fmla="*/ 1489587 h 5390696"/>
              <a:gd name="connsiteX49" fmla="*/ 3524864 w 6356554"/>
              <a:gd name="connsiteY49" fmla="*/ 1445342 h 5390696"/>
              <a:gd name="connsiteX50" fmla="*/ 3569109 w 6356554"/>
              <a:gd name="connsiteY50" fmla="*/ 1386348 h 5390696"/>
              <a:gd name="connsiteX51" fmla="*/ 3554361 w 6356554"/>
              <a:gd name="connsiteY51" fmla="*/ 1047136 h 5390696"/>
              <a:gd name="connsiteX52" fmla="*/ 3539612 w 6356554"/>
              <a:gd name="connsiteY52" fmla="*/ 1002890 h 5390696"/>
              <a:gd name="connsiteX53" fmla="*/ 3436374 w 6356554"/>
              <a:gd name="connsiteY53" fmla="*/ 855407 h 5390696"/>
              <a:gd name="connsiteX54" fmla="*/ 3377380 w 6356554"/>
              <a:gd name="connsiteY54" fmla="*/ 781665 h 5390696"/>
              <a:gd name="connsiteX55" fmla="*/ 3362632 w 6356554"/>
              <a:gd name="connsiteY55" fmla="*/ 737419 h 5390696"/>
              <a:gd name="connsiteX56" fmla="*/ 3377380 w 6356554"/>
              <a:gd name="connsiteY56" fmla="*/ 516194 h 5390696"/>
              <a:gd name="connsiteX57" fmla="*/ 3392129 w 6356554"/>
              <a:gd name="connsiteY57" fmla="*/ 471948 h 5390696"/>
              <a:gd name="connsiteX58" fmla="*/ 3480619 w 6356554"/>
              <a:gd name="connsiteY58" fmla="*/ 398207 h 5390696"/>
              <a:gd name="connsiteX59" fmla="*/ 3583858 w 6356554"/>
              <a:gd name="connsiteY59" fmla="*/ 324465 h 5390696"/>
              <a:gd name="connsiteX60" fmla="*/ 3628103 w 6356554"/>
              <a:gd name="connsiteY60" fmla="*/ 309716 h 5390696"/>
              <a:gd name="connsiteX61" fmla="*/ 3878825 w 6356554"/>
              <a:gd name="connsiteY61" fmla="*/ 324465 h 5390696"/>
              <a:gd name="connsiteX62" fmla="*/ 3982064 w 6356554"/>
              <a:gd name="connsiteY62" fmla="*/ 398207 h 5390696"/>
              <a:gd name="connsiteX63" fmla="*/ 4129548 w 6356554"/>
              <a:gd name="connsiteY63" fmla="*/ 530942 h 5390696"/>
              <a:gd name="connsiteX64" fmla="*/ 4173793 w 6356554"/>
              <a:gd name="connsiteY64" fmla="*/ 575187 h 5390696"/>
              <a:gd name="connsiteX65" fmla="*/ 4232787 w 6356554"/>
              <a:gd name="connsiteY65" fmla="*/ 663677 h 5390696"/>
              <a:gd name="connsiteX66" fmla="*/ 4262283 w 6356554"/>
              <a:gd name="connsiteY66" fmla="*/ 737419 h 5390696"/>
              <a:gd name="connsiteX67" fmla="*/ 4291780 w 6356554"/>
              <a:gd name="connsiteY67" fmla="*/ 796413 h 5390696"/>
              <a:gd name="connsiteX68" fmla="*/ 4336025 w 6356554"/>
              <a:gd name="connsiteY68" fmla="*/ 899652 h 5390696"/>
              <a:gd name="connsiteX69" fmla="*/ 4380271 w 6356554"/>
              <a:gd name="connsiteY69" fmla="*/ 929148 h 5390696"/>
              <a:gd name="connsiteX70" fmla="*/ 4439264 w 6356554"/>
              <a:gd name="connsiteY70" fmla="*/ 973394 h 5390696"/>
              <a:gd name="connsiteX71" fmla="*/ 4572000 w 6356554"/>
              <a:gd name="connsiteY71" fmla="*/ 988142 h 5390696"/>
              <a:gd name="connsiteX72" fmla="*/ 4866967 w 6356554"/>
              <a:gd name="connsiteY72" fmla="*/ 958645 h 5390696"/>
              <a:gd name="connsiteX73" fmla="*/ 4881716 w 6356554"/>
              <a:gd name="connsiteY73" fmla="*/ 796413 h 5390696"/>
              <a:gd name="connsiteX74" fmla="*/ 4911212 w 6356554"/>
              <a:gd name="connsiteY74" fmla="*/ 678426 h 5390696"/>
              <a:gd name="connsiteX75" fmla="*/ 4925961 w 6356554"/>
              <a:gd name="connsiteY75" fmla="*/ 604684 h 5390696"/>
              <a:gd name="connsiteX76" fmla="*/ 4940709 w 6356554"/>
              <a:gd name="connsiteY76" fmla="*/ 162232 h 5390696"/>
              <a:gd name="connsiteX77" fmla="*/ 4970206 w 6356554"/>
              <a:gd name="connsiteY77" fmla="*/ 117987 h 5390696"/>
              <a:gd name="connsiteX78" fmla="*/ 5088193 w 6356554"/>
              <a:gd name="connsiteY78" fmla="*/ 29497 h 5390696"/>
              <a:gd name="connsiteX79" fmla="*/ 5206180 w 6356554"/>
              <a:gd name="connsiteY79" fmla="*/ 0 h 5390696"/>
              <a:gd name="connsiteX80" fmla="*/ 5353664 w 6356554"/>
              <a:gd name="connsiteY80" fmla="*/ 14748 h 5390696"/>
              <a:gd name="connsiteX81" fmla="*/ 5412658 w 6356554"/>
              <a:gd name="connsiteY81" fmla="*/ 44245 h 5390696"/>
              <a:gd name="connsiteX82" fmla="*/ 5515896 w 6356554"/>
              <a:gd name="connsiteY82" fmla="*/ 117987 h 5390696"/>
              <a:gd name="connsiteX83" fmla="*/ 5545393 w 6356554"/>
              <a:gd name="connsiteY83" fmla="*/ 162232 h 5390696"/>
              <a:gd name="connsiteX84" fmla="*/ 5589638 w 6356554"/>
              <a:gd name="connsiteY84" fmla="*/ 206477 h 5390696"/>
              <a:gd name="connsiteX85" fmla="*/ 5604387 w 6356554"/>
              <a:gd name="connsiteY85" fmla="*/ 265471 h 5390696"/>
              <a:gd name="connsiteX86" fmla="*/ 5663380 w 6356554"/>
              <a:gd name="connsiteY86" fmla="*/ 427703 h 5390696"/>
              <a:gd name="connsiteX87" fmla="*/ 5707625 w 6356554"/>
              <a:gd name="connsiteY87" fmla="*/ 589936 h 5390696"/>
              <a:gd name="connsiteX88" fmla="*/ 5737122 w 6356554"/>
              <a:gd name="connsiteY88" fmla="*/ 678426 h 5390696"/>
              <a:gd name="connsiteX89" fmla="*/ 5781367 w 6356554"/>
              <a:gd name="connsiteY89" fmla="*/ 870155 h 5390696"/>
              <a:gd name="connsiteX90" fmla="*/ 5796116 w 6356554"/>
              <a:gd name="connsiteY90" fmla="*/ 914400 h 5390696"/>
              <a:gd name="connsiteX91" fmla="*/ 5781367 w 6356554"/>
              <a:gd name="connsiteY91" fmla="*/ 1032387 h 5390696"/>
              <a:gd name="connsiteX92" fmla="*/ 5692877 w 6356554"/>
              <a:gd name="connsiteY92" fmla="*/ 1150374 h 5390696"/>
              <a:gd name="connsiteX93" fmla="*/ 5574890 w 6356554"/>
              <a:gd name="connsiteY93" fmla="*/ 1283110 h 5390696"/>
              <a:gd name="connsiteX94" fmla="*/ 5471651 w 6356554"/>
              <a:gd name="connsiteY94" fmla="*/ 1356852 h 5390696"/>
              <a:gd name="connsiteX95" fmla="*/ 5427406 w 6356554"/>
              <a:gd name="connsiteY95" fmla="*/ 1460090 h 5390696"/>
              <a:gd name="connsiteX96" fmla="*/ 5412658 w 6356554"/>
              <a:gd name="connsiteY96" fmla="*/ 1504336 h 5390696"/>
              <a:gd name="connsiteX97" fmla="*/ 5442154 w 6356554"/>
              <a:gd name="connsiteY97" fmla="*/ 1681316 h 5390696"/>
              <a:gd name="connsiteX98" fmla="*/ 5515896 w 6356554"/>
              <a:gd name="connsiteY98" fmla="*/ 1755058 h 5390696"/>
              <a:gd name="connsiteX99" fmla="*/ 5560141 w 6356554"/>
              <a:gd name="connsiteY99" fmla="*/ 1769807 h 5390696"/>
              <a:gd name="connsiteX100" fmla="*/ 5648632 w 6356554"/>
              <a:gd name="connsiteY100" fmla="*/ 1828800 h 5390696"/>
              <a:gd name="connsiteX101" fmla="*/ 5751871 w 6356554"/>
              <a:gd name="connsiteY101" fmla="*/ 1858297 h 5390696"/>
              <a:gd name="connsiteX102" fmla="*/ 5810864 w 6356554"/>
              <a:gd name="connsiteY102" fmla="*/ 1887794 h 5390696"/>
              <a:gd name="connsiteX103" fmla="*/ 5958348 w 6356554"/>
              <a:gd name="connsiteY103" fmla="*/ 1873045 h 5390696"/>
              <a:gd name="connsiteX104" fmla="*/ 6046838 w 6356554"/>
              <a:gd name="connsiteY104" fmla="*/ 1740310 h 5390696"/>
              <a:gd name="connsiteX105" fmla="*/ 6091083 w 6356554"/>
              <a:gd name="connsiteY105" fmla="*/ 1696065 h 5390696"/>
              <a:gd name="connsiteX106" fmla="*/ 6164825 w 6356554"/>
              <a:gd name="connsiteY106" fmla="*/ 1533832 h 5390696"/>
              <a:gd name="connsiteX107" fmla="*/ 6194322 w 6356554"/>
              <a:gd name="connsiteY107" fmla="*/ 1430594 h 5390696"/>
              <a:gd name="connsiteX108" fmla="*/ 6223819 w 6356554"/>
              <a:gd name="connsiteY108" fmla="*/ 1371600 h 5390696"/>
              <a:gd name="connsiteX109" fmla="*/ 6253316 w 6356554"/>
              <a:gd name="connsiteY109" fmla="*/ 1253613 h 5390696"/>
              <a:gd name="connsiteX110" fmla="*/ 6268064 w 6356554"/>
              <a:gd name="connsiteY110" fmla="*/ 1194619 h 5390696"/>
              <a:gd name="connsiteX111" fmla="*/ 6282812 w 6356554"/>
              <a:gd name="connsiteY111" fmla="*/ 678426 h 5390696"/>
              <a:gd name="connsiteX112" fmla="*/ 6297561 w 6356554"/>
              <a:gd name="connsiteY112" fmla="*/ 619432 h 5390696"/>
              <a:gd name="connsiteX113" fmla="*/ 6356554 w 6356554"/>
              <a:gd name="connsiteY113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885622 w 6356554"/>
              <a:gd name="connsiteY9" fmla="*/ 204131 h 5390696"/>
              <a:gd name="connsiteX10" fmla="*/ 899651 w 6356554"/>
              <a:gd name="connsiteY10" fmla="*/ 2005781 h 5390696"/>
              <a:gd name="connsiteX11" fmla="*/ 1224229 w 6356554"/>
              <a:gd name="connsiteY11" fmla="*/ 5376999 h 5390696"/>
              <a:gd name="connsiteX12" fmla="*/ 1204526 w 6356554"/>
              <a:gd name="connsiteY12" fmla="*/ 1455746 h 5390696"/>
              <a:gd name="connsiteX13" fmla="*/ 1106129 w 6356554"/>
              <a:gd name="connsiteY13" fmla="*/ 2094271 h 5390696"/>
              <a:gd name="connsiteX14" fmla="*/ 1179871 w 6356554"/>
              <a:gd name="connsiteY14" fmla="*/ 2197510 h 5390696"/>
              <a:gd name="connsiteX15" fmla="*/ 1209367 w 6356554"/>
              <a:gd name="connsiteY15" fmla="*/ 2241755 h 5390696"/>
              <a:gd name="connsiteX16" fmla="*/ 1224116 w 6356554"/>
              <a:gd name="connsiteY16" fmla="*/ 2315497 h 5390696"/>
              <a:gd name="connsiteX17" fmla="*/ 1253612 w 6356554"/>
              <a:gd name="connsiteY17" fmla="*/ 2433484 h 5390696"/>
              <a:gd name="connsiteX18" fmla="*/ 1268361 w 6356554"/>
              <a:gd name="connsiteY18" fmla="*/ 2551471 h 5390696"/>
              <a:gd name="connsiteX19" fmla="*/ 1283109 w 6356554"/>
              <a:gd name="connsiteY19" fmla="*/ 2595716 h 5390696"/>
              <a:gd name="connsiteX20" fmla="*/ 1342103 w 6356554"/>
              <a:gd name="connsiteY20" fmla="*/ 2625213 h 5390696"/>
              <a:gd name="connsiteX21" fmla="*/ 1386348 w 6356554"/>
              <a:gd name="connsiteY21" fmla="*/ 2654710 h 5390696"/>
              <a:gd name="connsiteX22" fmla="*/ 1359574 w 6356554"/>
              <a:gd name="connsiteY22" fmla="*/ 2005121 h 5390696"/>
              <a:gd name="connsiteX23" fmla="*/ 1572501 w 6356554"/>
              <a:gd name="connsiteY23" fmla="*/ 5389012 h 5390696"/>
              <a:gd name="connsiteX24" fmla="*/ 1681316 w 6356554"/>
              <a:gd name="connsiteY24" fmla="*/ 2477729 h 5390696"/>
              <a:gd name="connsiteX25" fmla="*/ 1806492 w 6356554"/>
              <a:gd name="connsiteY25" fmla="*/ 3707652 h 5390696"/>
              <a:gd name="connsiteX26" fmla="*/ 1843548 w 6356554"/>
              <a:gd name="connsiteY26" fmla="*/ 2286000 h 5390696"/>
              <a:gd name="connsiteX27" fmla="*/ 1858296 w 6356554"/>
              <a:gd name="connsiteY27" fmla="*/ 2241755 h 5390696"/>
              <a:gd name="connsiteX28" fmla="*/ 1887793 w 6356554"/>
              <a:gd name="connsiteY28" fmla="*/ 2138516 h 5390696"/>
              <a:gd name="connsiteX29" fmla="*/ 1873045 w 6356554"/>
              <a:gd name="connsiteY29" fmla="*/ 1917290 h 5390696"/>
              <a:gd name="connsiteX30" fmla="*/ 2344014 w 6356554"/>
              <a:gd name="connsiteY30" fmla="*/ 3716020 h 5390696"/>
              <a:gd name="connsiteX31" fmla="*/ 1858296 w 6356554"/>
              <a:gd name="connsiteY31" fmla="*/ 1297858 h 5390696"/>
              <a:gd name="connsiteX32" fmla="*/ 1917290 w 6356554"/>
              <a:gd name="connsiteY32" fmla="*/ 1268361 h 5390696"/>
              <a:gd name="connsiteX33" fmla="*/ 1991032 w 6356554"/>
              <a:gd name="connsiteY33" fmla="*/ 1224116 h 5390696"/>
              <a:gd name="connsiteX34" fmla="*/ 2094271 w 6356554"/>
              <a:gd name="connsiteY34" fmla="*/ 1194619 h 5390696"/>
              <a:gd name="connsiteX35" fmla="*/ 2433483 w 6356554"/>
              <a:gd name="connsiteY35" fmla="*/ 1224116 h 5390696"/>
              <a:gd name="connsiteX36" fmla="*/ 2492477 w 6356554"/>
              <a:gd name="connsiteY36" fmla="*/ 1283110 h 5390696"/>
              <a:gd name="connsiteX37" fmla="*/ 2551471 w 6356554"/>
              <a:gd name="connsiteY37" fmla="*/ 1312607 h 5390696"/>
              <a:gd name="connsiteX38" fmla="*/ 2698954 w 6356554"/>
              <a:gd name="connsiteY38" fmla="*/ 1460090 h 5390696"/>
              <a:gd name="connsiteX39" fmla="*/ 2757948 w 6356554"/>
              <a:gd name="connsiteY39" fmla="*/ 1519084 h 5390696"/>
              <a:gd name="connsiteX40" fmla="*/ 2890683 w 6356554"/>
              <a:gd name="connsiteY40" fmla="*/ 1592826 h 5390696"/>
              <a:gd name="connsiteX41" fmla="*/ 2964425 w 6356554"/>
              <a:gd name="connsiteY41" fmla="*/ 1607574 h 5390696"/>
              <a:gd name="connsiteX42" fmla="*/ 3008671 w 6356554"/>
              <a:gd name="connsiteY42" fmla="*/ 1637071 h 5390696"/>
              <a:gd name="connsiteX43" fmla="*/ 3082412 w 6356554"/>
              <a:gd name="connsiteY43" fmla="*/ 1651819 h 5390696"/>
              <a:gd name="connsiteX44" fmla="*/ 3141406 w 6356554"/>
              <a:gd name="connsiteY44" fmla="*/ 1666568 h 5390696"/>
              <a:gd name="connsiteX45" fmla="*/ 3392129 w 6356554"/>
              <a:gd name="connsiteY45" fmla="*/ 1637071 h 5390696"/>
              <a:gd name="connsiteX46" fmla="*/ 3436374 w 6356554"/>
              <a:gd name="connsiteY46" fmla="*/ 1592826 h 5390696"/>
              <a:gd name="connsiteX47" fmla="*/ 3465871 w 6356554"/>
              <a:gd name="connsiteY47" fmla="*/ 1548581 h 5390696"/>
              <a:gd name="connsiteX48" fmla="*/ 3510116 w 6356554"/>
              <a:gd name="connsiteY48" fmla="*/ 1489587 h 5390696"/>
              <a:gd name="connsiteX49" fmla="*/ 3524864 w 6356554"/>
              <a:gd name="connsiteY49" fmla="*/ 1445342 h 5390696"/>
              <a:gd name="connsiteX50" fmla="*/ 3569109 w 6356554"/>
              <a:gd name="connsiteY50" fmla="*/ 1386348 h 5390696"/>
              <a:gd name="connsiteX51" fmla="*/ 3554361 w 6356554"/>
              <a:gd name="connsiteY51" fmla="*/ 1047136 h 5390696"/>
              <a:gd name="connsiteX52" fmla="*/ 3539612 w 6356554"/>
              <a:gd name="connsiteY52" fmla="*/ 1002890 h 5390696"/>
              <a:gd name="connsiteX53" fmla="*/ 3436374 w 6356554"/>
              <a:gd name="connsiteY53" fmla="*/ 855407 h 5390696"/>
              <a:gd name="connsiteX54" fmla="*/ 3377380 w 6356554"/>
              <a:gd name="connsiteY54" fmla="*/ 781665 h 5390696"/>
              <a:gd name="connsiteX55" fmla="*/ 3362632 w 6356554"/>
              <a:gd name="connsiteY55" fmla="*/ 737419 h 5390696"/>
              <a:gd name="connsiteX56" fmla="*/ 3377380 w 6356554"/>
              <a:gd name="connsiteY56" fmla="*/ 516194 h 5390696"/>
              <a:gd name="connsiteX57" fmla="*/ 3392129 w 6356554"/>
              <a:gd name="connsiteY57" fmla="*/ 471948 h 5390696"/>
              <a:gd name="connsiteX58" fmla="*/ 3480619 w 6356554"/>
              <a:gd name="connsiteY58" fmla="*/ 398207 h 5390696"/>
              <a:gd name="connsiteX59" fmla="*/ 3583858 w 6356554"/>
              <a:gd name="connsiteY59" fmla="*/ 324465 h 5390696"/>
              <a:gd name="connsiteX60" fmla="*/ 3628103 w 6356554"/>
              <a:gd name="connsiteY60" fmla="*/ 309716 h 5390696"/>
              <a:gd name="connsiteX61" fmla="*/ 3878825 w 6356554"/>
              <a:gd name="connsiteY61" fmla="*/ 324465 h 5390696"/>
              <a:gd name="connsiteX62" fmla="*/ 3982064 w 6356554"/>
              <a:gd name="connsiteY62" fmla="*/ 398207 h 5390696"/>
              <a:gd name="connsiteX63" fmla="*/ 4129548 w 6356554"/>
              <a:gd name="connsiteY63" fmla="*/ 530942 h 5390696"/>
              <a:gd name="connsiteX64" fmla="*/ 4173793 w 6356554"/>
              <a:gd name="connsiteY64" fmla="*/ 575187 h 5390696"/>
              <a:gd name="connsiteX65" fmla="*/ 4232787 w 6356554"/>
              <a:gd name="connsiteY65" fmla="*/ 663677 h 5390696"/>
              <a:gd name="connsiteX66" fmla="*/ 4262283 w 6356554"/>
              <a:gd name="connsiteY66" fmla="*/ 737419 h 5390696"/>
              <a:gd name="connsiteX67" fmla="*/ 4291780 w 6356554"/>
              <a:gd name="connsiteY67" fmla="*/ 796413 h 5390696"/>
              <a:gd name="connsiteX68" fmla="*/ 4336025 w 6356554"/>
              <a:gd name="connsiteY68" fmla="*/ 899652 h 5390696"/>
              <a:gd name="connsiteX69" fmla="*/ 4380271 w 6356554"/>
              <a:gd name="connsiteY69" fmla="*/ 929148 h 5390696"/>
              <a:gd name="connsiteX70" fmla="*/ 4439264 w 6356554"/>
              <a:gd name="connsiteY70" fmla="*/ 973394 h 5390696"/>
              <a:gd name="connsiteX71" fmla="*/ 4572000 w 6356554"/>
              <a:gd name="connsiteY71" fmla="*/ 988142 h 5390696"/>
              <a:gd name="connsiteX72" fmla="*/ 4866967 w 6356554"/>
              <a:gd name="connsiteY72" fmla="*/ 958645 h 5390696"/>
              <a:gd name="connsiteX73" fmla="*/ 4881716 w 6356554"/>
              <a:gd name="connsiteY73" fmla="*/ 796413 h 5390696"/>
              <a:gd name="connsiteX74" fmla="*/ 4911212 w 6356554"/>
              <a:gd name="connsiteY74" fmla="*/ 678426 h 5390696"/>
              <a:gd name="connsiteX75" fmla="*/ 4925961 w 6356554"/>
              <a:gd name="connsiteY75" fmla="*/ 604684 h 5390696"/>
              <a:gd name="connsiteX76" fmla="*/ 4940709 w 6356554"/>
              <a:gd name="connsiteY76" fmla="*/ 162232 h 5390696"/>
              <a:gd name="connsiteX77" fmla="*/ 4970206 w 6356554"/>
              <a:gd name="connsiteY77" fmla="*/ 117987 h 5390696"/>
              <a:gd name="connsiteX78" fmla="*/ 5088193 w 6356554"/>
              <a:gd name="connsiteY78" fmla="*/ 29497 h 5390696"/>
              <a:gd name="connsiteX79" fmla="*/ 5206180 w 6356554"/>
              <a:gd name="connsiteY79" fmla="*/ 0 h 5390696"/>
              <a:gd name="connsiteX80" fmla="*/ 5353664 w 6356554"/>
              <a:gd name="connsiteY80" fmla="*/ 14748 h 5390696"/>
              <a:gd name="connsiteX81" fmla="*/ 5412658 w 6356554"/>
              <a:gd name="connsiteY81" fmla="*/ 44245 h 5390696"/>
              <a:gd name="connsiteX82" fmla="*/ 5515896 w 6356554"/>
              <a:gd name="connsiteY82" fmla="*/ 117987 h 5390696"/>
              <a:gd name="connsiteX83" fmla="*/ 5545393 w 6356554"/>
              <a:gd name="connsiteY83" fmla="*/ 162232 h 5390696"/>
              <a:gd name="connsiteX84" fmla="*/ 5589638 w 6356554"/>
              <a:gd name="connsiteY84" fmla="*/ 206477 h 5390696"/>
              <a:gd name="connsiteX85" fmla="*/ 5604387 w 6356554"/>
              <a:gd name="connsiteY85" fmla="*/ 265471 h 5390696"/>
              <a:gd name="connsiteX86" fmla="*/ 5663380 w 6356554"/>
              <a:gd name="connsiteY86" fmla="*/ 427703 h 5390696"/>
              <a:gd name="connsiteX87" fmla="*/ 5707625 w 6356554"/>
              <a:gd name="connsiteY87" fmla="*/ 589936 h 5390696"/>
              <a:gd name="connsiteX88" fmla="*/ 5737122 w 6356554"/>
              <a:gd name="connsiteY88" fmla="*/ 678426 h 5390696"/>
              <a:gd name="connsiteX89" fmla="*/ 5781367 w 6356554"/>
              <a:gd name="connsiteY89" fmla="*/ 870155 h 5390696"/>
              <a:gd name="connsiteX90" fmla="*/ 5796116 w 6356554"/>
              <a:gd name="connsiteY90" fmla="*/ 914400 h 5390696"/>
              <a:gd name="connsiteX91" fmla="*/ 5781367 w 6356554"/>
              <a:gd name="connsiteY91" fmla="*/ 1032387 h 5390696"/>
              <a:gd name="connsiteX92" fmla="*/ 5692877 w 6356554"/>
              <a:gd name="connsiteY92" fmla="*/ 1150374 h 5390696"/>
              <a:gd name="connsiteX93" fmla="*/ 5574890 w 6356554"/>
              <a:gd name="connsiteY93" fmla="*/ 1283110 h 5390696"/>
              <a:gd name="connsiteX94" fmla="*/ 5471651 w 6356554"/>
              <a:gd name="connsiteY94" fmla="*/ 1356852 h 5390696"/>
              <a:gd name="connsiteX95" fmla="*/ 5427406 w 6356554"/>
              <a:gd name="connsiteY95" fmla="*/ 1460090 h 5390696"/>
              <a:gd name="connsiteX96" fmla="*/ 5412658 w 6356554"/>
              <a:gd name="connsiteY96" fmla="*/ 1504336 h 5390696"/>
              <a:gd name="connsiteX97" fmla="*/ 5442154 w 6356554"/>
              <a:gd name="connsiteY97" fmla="*/ 1681316 h 5390696"/>
              <a:gd name="connsiteX98" fmla="*/ 5515896 w 6356554"/>
              <a:gd name="connsiteY98" fmla="*/ 1755058 h 5390696"/>
              <a:gd name="connsiteX99" fmla="*/ 5560141 w 6356554"/>
              <a:gd name="connsiteY99" fmla="*/ 1769807 h 5390696"/>
              <a:gd name="connsiteX100" fmla="*/ 5648632 w 6356554"/>
              <a:gd name="connsiteY100" fmla="*/ 1828800 h 5390696"/>
              <a:gd name="connsiteX101" fmla="*/ 5751871 w 6356554"/>
              <a:gd name="connsiteY101" fmla="*/ 1858297 h 5390696"/>
              <a:gd name="connsiteX102" fmla="*/ 5810864 w 6356554"/>
              <a:gd name="connsiteY102" fmla="*/ 1887794 h 5390696"/>
              <a:gd name="connsiteX103" fmla="*/ 5958348 w 6356554"/>
              <a:gd name="connsiteY103" fmla="*/ 1873045 h 5390696"/>
              <a:gd name="connsiteX104" fmla="*/ 6046838 w 6356554"/>
              <a:gd name="connsiteY104" fmla="*/ 1740310 h 5390696"/>
              <a:gd name="connsiteX105" fmla="*/ 6091083 w 6356554"/>
              <a:gd name="connsiteY105" fmla="*/ 1696065 h 5390696"/>
              <a:gd name="connsiteX106" fmla="*/ 6164825 w 6356554"/>
              <a:gd name="connsiteY106" fmla="*/ 1533832 h 5390696"/>
              <a:gd name="connsiteX107" fmla="*/ 6194322 w 6356554"/>
              <a:gd name="connsiteY107" fmla="*/ 1430594 h 5390696"/>
              <a:gd name="connsiteX108" fmla="*/ 6223819 w 6356554"/>
              <a:gd name="connsiteY108" fmla="*/ 1371600 h 5390696"/>
              <a:gd name="connsiteX109" fmla="*/ 6253316 w 6356554"/>
              <a:gd name="connsiteY109" fmla="*/ 1253613 h 5390696"/>
              <a:gd name="connsiteX110" fmla="*/ 6268064 w 6356554"/>
              <a:gd name="connsiteY110" fmla="*/ 1194619 h 5390696"/>
              <a:gd name="connsiteX111" fmla="*/ 6282812 w 6356554"/>
              <a:gd name="connsiteY111" fmla="*/ 678426 h 5390696"/>
              <a:gd name="connsiteX112" fmla="*/ 6297561 w 6356554"/>
              <a:gd name="connsiteY112" fmla="*/ 619432 h 5390696"/>
              <a:gd name="connsiteX113" fmla="*/ 6356554 w 6356554"/>
              <a:gd name="connsiteY113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885622 w 6356554"/>
              <a:gd name="connsiteY9" fmla="*/ 204131 h 5390696"/>
              <a:gd name="connsiteX10" fmla="*/ 899651 w 6356554"/>
              <a:gd name="connsiteY10" fmla="*/ 2005781 h 5390696"/>
              <a:gd name="connsiteX11" fmla="*/ 1224229 w 6356554"/>
              <a:gd name="connsiteY11" fmla="*/ 5376999 h 5390696"/>
              <a:gd name="connsiteX12" fmla="*/ 1204526 w 6356554"/>
              <a:gd name="connsiteY12" fmla="*/ 1455746 h 5390696"/>
              <a:gd name="connsiteX13" fmla="*/ 1663056 w 6356554"/>
              <a:gd name="connsiteY13" fmla="*/ 766170 h 5390696"/>
              <a:gd name="connsiteX14" fmla="*/ 1179871 w 6356554"/>
              <a:gd name="connsiteY14" fmla="*/ 2197510 h 5390696"/>
              <a:gd name="connsiteX15" fmla="*/ 1209367 w 6356554"/>
              <a:gd name="connsiteY15" fmla="*/ 2241755 h 5390696"/>
              <a:gd name="connsiteX16" fmla="*/ 1224116 w 6356554"/>
              <a:gd name="connsiteY16" fmla="*/ 2315497 h 5390696"/>
              <a:gd name="connsiteX17" fmla="*/ 1253612 w 6356554"/>
              <a:gd name="connsiteY17" fmla="*/ 2433484 h 5390696"/>
              <a:gd name="connsiteX18" fmla="*/ 1268361 w 6356554"/>
              <a:gd name="connsiteY18" fmla="*/ 2551471 h 5390696"/>
              <a:gd name="connsiteX19" fmla="*/ 1283109 w 6356554"/>
              <a:gd name="connsiteY19" fmla="*/ 2595716 h 5390696"/>
              <a:gd name="connsiteX20" fmla="*/ 1342103 w 6356554"/>
              <a:gd name="connsiteY20" fmla="*/ 2625213 h 5390696"/>
              <a:gd name="connsiteX21" fmla="*/ 1386348 w 6356554"/>
              <a:gd name="connsiteY21" fmla="*/ 2654710 h 5390696"/>
              <a:gd name="connsiteX22" fmla="*/ 1359574 w 6356554"/>
              <a:gd name="connsiteY22" fmla="*/ 2005121 h 5390696"/>
              <a:gd name="connsiteX23" fmla="*/ 1572501 w 6356554"/>
              <a:gd name="connsiteY23" fmla="*/ 5389012 h 5390696"/>
              <a:gd name="connsiteX24" fmla="*/ 1681316 w 6356554"/>
              <a:gd name="connsiteY24" fmla="*/ 2477729 h 5390696"/>
              <a:gd name="connsiteX25" fmla="*/ 1806492 w 6356554"/>
              <a:gd name="connsiteY25" fmla="*/ 3707652 h 5390696"/>
              <a:gd name="connsiteX26" fmla="*/ 1843548 w 6356554"/>
              <a:gd name="connsiteY26" fmla="*/ 2286000 h 5390696"/>
              <a:gd name="connsiteX27" fmla="*/ 1858296 w 6356554"/>
              <a:gd name="connsiteY27" fmla="*/ 2241755 h 5390696"/>
              <a:gd name="connsiteX28" fmla="*/ 1887793 w 6356554"/>
              <a:gd name="connsiteY28" fmla="*/ 2138516 h 5390696"/>
              <a:gd name="connsiteX29" fmla="*/ 1873045 w 6356554"/>
              <a:gd name="connsiteY29" fmla="*/ 1917290 h 5390696"/>
              <a:gd name="connsiteX30" fmla="*/ 2344014 w 6356554"/>
              <a:gd name="connsiteY30" fmla="*/ 3716020 h 5390696"/>
              <a:gd name="connsiteX31" fmla="*/ 1858296 w 6356554"/>
              <a:gd name="connsiteY31" fmla="*/ 1297858 h 5390696"/>
              <a:gd name="connsiteX32" fmla="*/ 1917290 w 6356554"/>
              <a:gd name="connsiteY32" fmla="*/ 1268361 h 5390696"/>
              <a:gd name="connsiteX33" fmla="*/ 1991032 w 6356554"/>
              <a:gd name="connsiteY33" fmla="*/ 1224116 h 5390696"/>
              <a:gd name="connsiteX34" fmla="*/ 2094271 w 6356554"/>
              <a:gd name="connsiteY34" fmla="*/ 1194619 h 5390696"/>
              <a:gd name="connsiteX35" fmla="*/ 2433483 w 6356554"/>
              <a:gd name="connsiteY35" fmla="*/ 1224116 h 5390696"/>
              <a:gd name="connsiteX36" fmla="*/ 2492477 w 6356554"/>
              <a:gd name="connsiteY36" fmla="*/ 1283110 h 5390696"/>
              <a:gd name="connsiteX37" fmla="*/ 2551471 w 6356554"/>
              <a:gd name="connsiteY37" fmla="*/ 1312607 h 5390696"/>
              <a:gd name="connsiteX38" fmla="*/ 2698954 w 6356554"/>
              <a:gd name="connsiteY38" fmla="*/ 1460090 h 5390696"/>
              <a:gd name="connsiteX39" fmla="*/ 2757948 w 6356554"/>
              <a:gd name="connsiteY39" fmla="*/ 1519084 h 5390696"/>
              <a:gd name="connsiteX40" fmla="*/ 2890683 w 6356554"/>
              <a:gd name="connsiteY40" fmla="*/ 1592826 h 5390696"/>
              <a:gd name="connsiteX41" fmla="*/ 2964425 w 6356554"/>
              <a:gd name="connsiteY41" fmla="*/ 1607574 h 5390696"/>
              <a:gd name="connsiteX42" fmla="*/ 3008671 w 6356554"/>
              <a:gd name="connsiteY42" fmla="*/ 1637071 h 5390696"/>
              <a:gd name="connsiteX43" fmla="*/ 3082412 w 6356554"/>
              <a:gd name="connsiteY43" fmla="*/ 1651819 h 5390696"/>
              <a:gd name="connsiteX44" fmla="*/ 3141406 w 6356554"/>
              <a:gd name="connsiteY44" fmla="*/ 1666568 h 5390696"/>
              <a:gd name="connsiteX45" fmla="*/ 3392129 w 6356554"/>
              <a:gd name="connsiteY45" fmla="*/ 1637071 h 5390696"/>
              <a:gd name="connsiteX46" fmla="*/ 3436374 w 6356554"/>
              <a:gd name="connsiteY46" fmla="*/ 1592826 h 5390696"/>
              <a:gd name="connsiteX47" fmla="*/ 3465871 w 6356554"/>
              <a:gd name="connsiteY47" fmla="*/ 1548581 h 5390696"/>
              <a:gd name="connsiteX48" fmla="*/ 3510116 w 6356554"/>
              <a:gd name="connsiteY48" fmla="*/ 1489587 h 5390696"/>
              <a:gd name="connsiteX49" fmla="*/ 3524864 w 6356554"/>
              <a:gd name="connsiteY49" fmla="*/ 1445342 h 5390696"/>
              <a:gd name="connsiteX50" fmla="*/ 3569109 w 6356554"/>
              <a:gd name="connsiteY50" fmla="*/ 1386348 h 5390696"/>
              <a:gd name="connsiteX51" fmla="*/ 3554361 w 6356554"/>
              <a:gd name="connsiteY51" fmla="*/ 1047136 h 5390696"/>
              <a:gd name="connsiteX52" fmla="*/ 3539612 w 6356554"/>
              <a:gd name="connsiteY52" fmla="*/ 1002890 h 5390696"/>
              <a:gd name="connsiteX53" fmla="*/ 3436374 w 6356554"/>
              <a:gd name="connsiteY53" fmla="*/ 855407 h 5390696"/>
              <a:gd name="connsiteX54" fmla="*/ 3377380 w 6356554"/>
              <a:gd name="connsiteY54" fmla="*/ 781665 h 5390696"/>
              <a:gd name="connsiteX55" fmla="*/ 3362632 w 6356554"/>
              <a:gd name="connsiteY55" fmla="*/ 737419 h 5390696"/>
              <a:gd name="connsiteX56" fmla="*/ 3377380 w 6356554"/>
              <a:gd name="connsiteY56" fmla="*/ 516194 h 5390696"/>
              <a:gd name="connsiteX57" fmla="*/ 3392129 w 6356554"/>
              <a:gd name="connsiteY57" fmla="*/ 471948 h 5390696"/>
              <a:gd name="connsiteX58" fmla="*/ 3480619 w 6356554"/>
              <a:gd name="connsiteY58" fmla="*/ 398207 h 5390696"/>
              <a:gd name="connsiteX59" fmla="*/ 3583858 w 6356554"/>
              <a:gd name="connsiteY59" fmla="*/ 324465 h 5390696"/>
              <a:gd name="connsiteX60" fmla="*/ 3628103 w 6356554"/>
              <a:gd name="connsiteY60" fmla="*/ 309716 h 5390696"/>
              <a:gd name="connsiteX61" fmla="*/ 3878825 w 6356554"/>
              <a:gd name="connsiteY61" fmla="*/ 324465 h 5390696"/>
              <a:gd name="connsiteX62" fmla="*/ 3982064 w 6356554"/>
              <a:gd name="connsiteY62" fmla="*/ 398207 h 5390696"/>
              <a:gd name="connsiteX63" fmla="*/ 4129548 w 6356554"/>
              <a:gd name="connsiteY63" fmla="*/ 530942 h 5390696"/>
              <a:gd name="connsiteX64" fmla="*/ 4173793 w 6356554"/>
              <a:gd name="connsiteY64" fmla="*/ 575187 h 5390696"/>
              <a:gd name="connsiteX65" fmla="*/ 4232787 w 6356554"/>
              <a:gd name="connsiteY65" fmla="*/ 663677 h 5390696"/>
              <a:gd name="connsiteX66" fmla="*/ 4262283 w 6356554"/>
              <a:gd name="connsiteY66" fmla="*/ 737419 h 5390696"/>
              <a:gd name="connsiteX67" fmla="*/ 4291780 w 6356554"/>
              <a:gd name="connsiteY67" fmla="*/ 796413 h 5390696"/>
              <a:gd name="connsiteX68" fmla="*/ 4336025 w 6356554"/>
              <a:gd name="connsiteY68" fmla="*/ 899652 h 5390696"/>
              <a:gd name="connsiteX69" fmla="*/ 4380271 w 6356554"/>
              <a:gd name="connsiteY69" fmla="*/ 929148 h 5390696"/>
              <a:gd name="connsiteX70" fmla="*/ 4439264 w 6356554"/>
              <a:gd name="connsiteY70" fmla="*/ 973394 h 5390696"/>
              <a:gd name="connsiteX71" fmla="*/ 4572000 w 6356554"/>
              <a:gd name="connsiteY71" fmla="*/ 988142 h 5390696"/>
              <a:gd name="connsiteX72" fmla="*/ 4866967 w 6356554"/>
              <a:gd name="connsiteY72" fmla="*/ 958645 h 5390696"/>
              <a:gd name="connsiteX73" fmla="*/ 4881716 w 6356554"/>
              <a:gd name="connsiteY73" fmla="*/ 796413 h 5390696"/>
              <a:gd name="connsiteX74" fmla="*/ 4911212 w 6356554"/>
              <a:gd name="connsiteY74" fmla="*/ 678426 h 5390696"/>
              <a:gd name="connsiteX75" fmla="*/ 4925961 w 6356554"/>
              <a:gd name="connsiteY75" fmla="*/ 604684 h 5390696"/>
              <a:gd name="connsiteX76" fmla="*/ 4940709 w 6356554"/>
              <a:gd name="connsiteY76" fmla="*/ 162232 h 5390696"/>
              <a:gd name="connsiteX77" fmla="*/ 4970206 w 6356554"/>
              <a:gd name="connsiteY77" fmla="*/ 117987 h 5390696"/>
              <a:gd name="connsiteX78" fmla="*/ 5088193 w 6356554"/>
              <a:gd name="connsiteY78" fmla="*/ 29497 h 5390696"/>
              <a:gd name="connsiteX79" fmla="*/ 5206180 w 6356554"/>
              <a:gd name="connsiteY79" fmla="*/ 0 h 5390696"/>
              <a:gd name="connsiteX80" fmla="*/ 5353664 w 6356554"/>
              <a:gd name="connsiteY80" fmla="*/ 14748 h 5390696"/>
              <a:gd name="connsiteX81" fmla="*/ 5412658 w 6356554"/>
              <a:gd name="connsiteY81" fmla="*/ 44245 h 5390696"/>
              <a:gd name="connsiteX82" fmla="*/ 5515896 w 6356554"/>
              <a:gd name="connsiteY82" fmla="*/ 117987 h 5390696"/>
              <a:gd name="connsiteX83" fmla="*/ 5545393 w 6356554"/>
              <a:gd name="connsiteY83" fmla="*/ 162232 h 5390696"/>
              <a:gd name="connsiteX84" fmla="*/ 5589638 w 6356554"/>
              <a:gd name="connsiteY84" fmla="*/ 206477 h 5390696"/>
              <a:gd name="connsiteX85" fmla="*/ 5604387 w 6356554"/>
              <a:gd name="connsiteY85" fmla="*/ 265471 h 5390696"/>
              <a:gd name="connsiteX86" fmla="*/ 5663380 w 6356554"/>
              <a:gd name="connsiteY86" fmla="*/ 427703 h 5390696"/>
              <a:gd name="connsiteX87" fmla="*/ 5707625 w 6356554"/>
              <a:gd name="connsiteY87" fmla="*/ 589936 h 5390696"/>
              <a:gd name="connsiteX88" fmla="*/ 5737122 w 6356554"/>
              <a:gd name="connsiteY88" fmla="*/ 678426 h 5390696"/>
              <a:gd name="connsiteX89" fmla="*/ 5781367 w 6356554"/>
              <a:gd name="connsiteY89" fmla="*/ 870155 h 5390696"/>
              <a:gd name="connsiteX90" fmla="*/ 5796116 w 6356554"/>
              <a:gd name="connsiteY90" fmla="*/ 914400 h 5390696"/>
              <a:gd name="connsiteX91" fmla="*/ 5781367 w 6356554"/>
              <a:gd name="connsiteY91" fmla="*/ 1032387 h 5390696"/>
              <a:gd name="connsiteX92" fmla="*/ 5692877 w 6356554"/>
              <a:gd name="connsiteY92" fmla="*/ 1150374 h 5390696"/>
              <a:gd name="connsiteX93" fmla="*/ 5574890 w 6356554"/>
              <a:gd name="connsiteY93" fmla="*/ 1283110 h 5390696"/>
              <a:gd name="connsiteX94" fmla="*/ 5471651 w 6356554"/>
              <a:gd name="connsiteY94" fmla="*/ 1356852 h 5390696"/>
              <a:gd name="connsiteX95" fmla="*/ 5427406 w 6356554"/>
              <a:gd name="connsiteY95" fmla="*/ 1460090 h 5390696"/>
              <a:gd name="connsiteX96" fmla="*/ 5412658 w 6356554"/>
              <a:gd name="connsiteY96" fmla="*/ 1504336 h 5390696"/>
              <a:gd name="connsiteX97" fmla="*/ 5442154 w 6356554"/>
              <a:gd name="connsiteY97" fmla="*/ 1681316 h 5390696"/>
              <a:gd name="connsiteX98" fmla="*/ 5515896 w 6356554"/>
              <a:gd name="connsiteY98" fmla="*/ 1755058 h 5390696"/>
              <a:gd name="connsiteX99" fmla="*/ 5560141 w 6356554"/>
              <a:gd name="connsiteY99" fmla="*/ 1769807 h 5390696"/>
              <a:gd name="connsiteX100" fmla="*/ 5648632 w 6356554"/>
              <a:gd name="connsiteY100" fmla="*/ 1828800 h 5390696"/>
              <a:gd name="connsiteX101" fmla="*/ 5751871 w 6356554"/>
              <a:gd name="connsiteY101" fmla="*/ 1858297 h 5390696"/>
              <a:gd name="connsiteX102" fmla="*/ 5810864 w 6356554"/>
              <a:gd name="connsiteY102" fmla="*/ 1887794 h 5390696"/>
              <a:gd name="connsiteX103" fmla="*/ 5958348 w 6356554"/>
              <a:gd name="connsiteY103" fmla="*/ 1873045 h 5390696"/>
              <a:gd name="connsiteX104" fmla="*/ 6046838 w 6356554"/>
              <a:gd name="connsiteY104" fmla="*/ 1740310 h 5390696"/>
              <a:gd name="connsiteX105" fmla="*/ 6091083 w 6356554"/>
              <a:gd name="connsiteY105" fmla="*/ 1696065 h 5390696"/>
              <a:gd name="connsiteX106" fmla="*/ 6164825 w 6356554"/>
              <a:gd name="connsiteY106" fmla="*/ 1533832 h 5390696"/>
              <a:gd name="connsiteX107" fmla="*/ 6194322 w 6356554"/>
              <a:gd name="connsiteY107" fmla="*/ 1430594 h 5390696"/>
              <a:gd name="connsiteX108" fmla="*/ 6223819 w 6356554"/>
              <a:gd name="connsiteY108" fmla="*/ 1371600 h 5390696"/>
              <a:gd name="connsiteX109" fmla="*/ 6253316 w 6356554"/>
              <a:gd name="connsiteY109" fmla="*/ 1253613 h 5390696"/>
              <a:gd name="connsiteX110" fmla="*/ 6268064 w 6356554"/>
              <a:gd name="connsiteY110" fmla="*/ 1194619 h 5390696"/>
              <a:gd name="connsiteX111" fmla="*/ 6282812 w 6356554"/>
              <a:gd name="connsiteY111" fmla="*/ 678426 h 5390696"/>
              <a:gd name="connsiteX112" fmla="*/ 6297561 w 6356554"/>
              <a:gd name="connsiteY112" fmla="*/ 619432 h 5390696"/>
              <a:gd name="connsiteX113" fmla="*/ 6356554 w 6356554"/>
              <a:gd name="connsiteY113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885622 w 6356554"/>
              <a:gd name="connsiteY9" fmla="*/ 204131 h 5390696"/>
              <a:gd name="connsiteX10" fmla="*/ 899651 w 6356554"/>
              <a:gd name="connsiteY10" fmla="*/ 2005781 h 5390696"/>
              <a:gd name="connsiteX11" fmla="*/ 1224229 w 6356554"/>
              <a:gd name="connsiteY11" fmla="*/ 5376999 h 5390696"/>
              <a:gd name="connsiteX12" fmla="*/ 1204526 w 6356554"/>
              <a:gd name="connsiteY12" fmla="*/ 1455746 h 5390696"/>
              <a:gd name="connsiteX13" fmla="*/ 1663056 w 6356554"/>
              <a:gd name="connsiteY13" fmla="*/ 766170 h 5390696"/>
              <a:gd name="connsiteX14" fmla="*/ 1209367 w 6356554"/>
              <a:gd name="connsiteY14" fmla="*/ 2241755 h 5390696"/>
              <a:gd name="connsiteX15" fmla="*/ 1224116 w 6356554"/>
              <a:gd name="connsiteY15" fmla="*/ 2315497 h 5390696"/>
              <a:gd name="connsiteX16" fmla="*/ 1253612 w 6356554"/>
              <a:gd name="connsiteY16" fmla="*/ 2433484 h 5390696"/>
              <a:gd name="connsiteX17" fmla="*/ 1268361 w 6356554"/>
              <a:gd name="connsiteY17" fmla="*/ 2551471 h 5390696"/>
              <a:gd name="connsiteX18" fmla="*/ 1283109 w 6356554"/>
              <a:gd name="connsiteY18" fmla="*/ 2595716 h 5390696"/>
              <a:gd name="connsiteX19" fmla="*/ 1342103 w 6356554"/>
              <a:gd name="connsiteY19" fmla="*/ 2625213 h 5390696"/>
              <a:gd name="connsiteX20" fmla="*/ 1386348 w 6356554"/>
              <a:gd name="connsiteY20" fmla="*/ 2654710 h 5390696"/>
              <a:gd name="connsiteX21" fmla="*/ 1359574 w 6356554"/>
              <a:gd name="connsiteY21" fmla="*/ 2005121 h 5390696"/>
              <a:gd name="connsiteX22" fmla="*/ 1572501 w 6356554"/>
              <a:gd name="connsiteY22" fmla="*/ 5389012 h 5390696"/>
              <a:gd name="connsiteX23" fmla="*/ 1681316 w 6356554"/>
              <a:gd name="connsiteY23" fmla="*/ 2477729 h 5390696"/>
              <a:gd name="connsiteX24" fmla="*/ 1806492 w 6356554"/>
              <a:gd name="connsiteY24" fmla="*/ 3707652 h 5390696"/>
              <a:gd name="connsiteX25" fmla="*/ 1843548 w 6356554"/>
              <a:gd name="connsiteY25" fmla="*/ 2286000 h 5390696"/>
              <a:gd name="connsiteX26" fmla="*/ 1858296 w 6356554"/>
              <a:gd name="connsiteY26" fmla="*/ 2241755 h 5390696"/>
              <a:gd name="connsiteX27" fmla="*/ 1887793 w 6356554"/>
              <a:gd name="connsiteY27" fmla="*/ 2138516 h 5390696"/>
              <a:gd name="connsiteX28" fmla="*/ 1873045 w 6356554"/>
              <a:gd name="connsiteY28" fmla="*/ 1917290 h 5390696"/>
              <a:gd name="connsiteX29" fmla="*/ 2344014 w 6356554"/>
              <a:gd name="connsiteY29" fmla="*/ 3716020 h 5390696"/>
              <a:gd name="connsiteX30" fmla="*/ 1858296 w 6356554"/>
              <a:gd name="connsiteY30" fmla="*/ 1297858 h 5390696"/>
              <a:gd name="connsiteX31" fmla="*/ 1917290 w 6356554"/>
              <a:gd name="connsiteY31" fmla="*/ 1268361 h 5390696"/>
              <a:gd name="connsiteX32" fmla="*/ 1991032 w 6356554"/>
              <a:gd name="connsiteY32" fmla="*/ 1224116 h 5390696"/>
              <a:gd name="connsiteX33" fmla="*/ 2094271 w 6356554"/>
              <a:gd name="connsiteY33" fmla="*/ 1194619 h 5390696"/>
              <a:gd name="connsiteX34" fmla="*/ 2433483 w 6356554"/>
              <a:gd name="connsiteY34" fmla="*/ 1224116 h 5390696"/>
              <a:gd name="connsiteX35" fmla="*/ 2492477 w 6356554"/>
              <a:gd name="connsiteY35" fmla="*/ 1283110 h 5390696"/>
              <a:gd name="connsiteX36" fmla="*/ 2551471 w 6356554"/>
              <a:gd name="connsiteY36" fmla="*/ 1312607 h 5390696"/>
              <a:gd name="connsiteX37" fmla="*/ 2698954 w 6356554"/>
              <a:gd name="connsiteY37" fmla="*/ 1460090 h 5390696"/>
              <a:gd name="connsiteX38" fmla="*/ 2757948 w 6356554"/>
              <a:gd name="connsiteY38" fmla="*/ 1519084 h 5390696"/>
              <a:gd name="connsiteX39" fmla="*/ 2890683 w 6356554"/>
              <a:gd name="connsiteY39" fmla="*/ 1592826 h 5390696"/>
              <a:gd name="connsiteX40" fmla="*/ 2964425 w 6356554"/>
              <a:gd name="connsiteY40" fmla="*/ 1607574 h 5390696"/>
              <a:gd name="connsiteX41" fmla="*/ 3008671 w 6356554"/>
              <a:gd name="connsiteY41" fmla="*/ 1637071 h 5390696"/>
              <a:gd name="connsiteX42" fmla="*/ 3082412 w 6356554"/>
              <a:gd name="connsiteY42" fmla="*/ 1651819 h 5390696"/>
              <a:gd name="connsiteX43" fmla="*/ 3141406 w 6356554"/>
              <a:gd name="connsiteY43" fmla="*/ 1666568 h 5390696"/>
              <a:gd name="connsiteX44" fmla="*/ 3392129 w 6356554"/>
              <a:gd name="connsiteY44" fmla="*/ 1637071 h 5390696"/>
              <a:gd name="connsiteX45" fmla="*/ 3436374 w 6356554"/>
              <a:gd name="connsiteY45" fmla="*/ 1592826 h 5390696"/>
              <a:gd name="connsiteX46" fmla="*/ 3465871 w 6356554"/>
              <a:gd name="connsiteY46" fmla="*/ 1548581 h 5390696"/>
              <a:gd name="connsiteX47" fmla="*/ 3510116 w 6356554"/>
              <a:gd name="connsiteY47" fmla="*/ 1489587 h 5390696"/>
              <a:gd name="connsiteX48" fmla="*/ 3524864 w 6356554"/>
              <a:gd name="connsiteY48" fmla="*/ 1445342 h 5390696"/>
              <a:gd name="connsiteX49" fmla="*/ 3569109 w 6356554"/>
              <a:gd name="connsiteY49" fmla="*/ 1386348 h 5390696"/>
              <a:gd name="connsiteX50" fmla="*/ 3554361 w 6356554"/>
              <a:gd name="connsiteY50" fmla="*/ 1047136 h 5390696"/>
              <a:gd name="connsiteX51" fmla="*/ 3539612 w 6356554"/>
              <a:gd name="connsiteY51" fmla="*/ 1002890 h 5390696"/>
              <a:gd name="connsiteX52" fmla="*/ 3436374 w 6356554"/>
              <a:gd name="connsiteY52" fmla="*/ 855407 h 5390696"/>
              <a:gd name="connsiteX53" fmla="*/ 3377380 w 6356554"/>
              <a:gd name="connsiteY53" fmla="*/ 781665 h 5390696"/>
              <a:gd name="connsiteX54" fmla="*/ 3362632 w 6356554"/>
              <a:gd name="connsiteY54" fmla="*/ 737419 h 5390696"/>
              <a:gd name="connsiteX55" fmla="*/ 3377380 w 6356554"/>
              <a:gd name="connsiteY55" fmla="*/ 516194 h 5390696"/>
              <a:gd name="connsiteX56" fmla="*/ 3392129 w 6356554"/>
              <a:gd name="connsiteY56" fmla="*/ 471948 h 5390696"/>
              <a:gd name="connsiteX57" fmla="*/ 3480619 w 6356554"/>
              <a:gd name="connsiteY57" fmla="*/ 398207 h 5390696"/>
              <a:gd name="connsiteX58" fmla="*/ 3583858 w 6356554"/>
              <a:gd name="connsiteY58" fmla="*/ 324465 h 5390696"/>
              <a:gd name="connsiteX59" fmla="*/ 3628103 w 6356554"/>
              <a:gd name="connsiteY59" fmla="*/ 309716 h 5390696"/>
              <a:gd name="connsiteX60" fmla="*/ 3878825 w 6356554"/>
              <a:gd name="connsiteY60" fmla="*/ 324465 h 5390696"/>
              <a:gd name="connsiteX61" fmla="*/ 3982064 w 6356554"/>
              <a:gd name="connsiteY61" fmla="*/ 398207 h 5390696"/>
              <a:gd name="connsiteX62" fmla="*/ 4129548 w 6356554"/>
              <a:gd name="connsiteY62" fmla="*/ 530942 h 5390696"/>
              <a:gd name="connsiteX63" fmla="*/ 4173793 w 6356554"/>
              <a:gd name="connsiteY63" fmla="*/ 575187 h 5390696"/>
              <a:gd name="connsiteX64" fmla="*/ 4232787 w 6356554"/>
              <a:gd name="connsiteY64" fmla="*/ 663677 h 5390696"/>
              <a:gd name="connsiteX65" fmla="*/ 4262283 w 6356554"/>
              <a:gd name="connsiteY65" fmla="*/ 737419 h 5390696"/>
              <a:gd name="connsiteX66" fmla="*/ 4291780 w 6356554"/>
              <a:gd name="connsiteY66" fmla="*/ 796413 h 5390696"/>
              <a:gd name="connsiteX67" fmla="*/ 4336025 w 6356554"/>
              <a:gd name="connsiteY67" fmla="*/ 899652 h 5390696"/>
              <a:gd name="connsiteX68" fmla="*/ 4380271 w 6356554"/>
              <a:gd name="connsiteY68" fmla="*/ 929148 h 5390696"/>
              <a:gd name="connsiteX69" fmla="*/ 4439264 w 6356554"/>
              <a:gd name="connsiteY69" fmla="*/ 973394 h 5390696"/>
              <a:gd name="connsiteX70" fmla="*/ 4572000 w 6356554"/>
              <a:gd name="connsiteY70" fmla="*/ 988142 h 5390696"/>
              <a:gd name="connsiteX71" fmla="*/ 4866967 w 6356554"/>
              <a:gd name="connsiteY71" fmla="*/ 958645 h 5390696"/>
              <a:gd name="connsiteX72" fmla="*/ 4881716 w 6356554"/>
              <a:gd name="connsiteY72" fmla="*/ 796413 h 5390696"/>
              <a:gd name="connsiteX73" fmla="*/ 4911212 w 6356554"/>
              <a:gd name="connsiteY73" fmla="*/ 678426 h 5390696"/>
              <a:gd name="connsiteX74" fmla="*/ 4925961 w 6356554"/>
              <a:gd name="connsiteY74" fmla="*/ 604684 h 5390696"/>
              <a:gd name="connsiteX75" fmla="*/ 4940709 w 6356554"/>
              <a:gd name="connsiteY75" fmla="*/ 162232 h 5390696"/>
              <a:gd name="connsiteX76" fmla="*/ 4970206 w 6356554"/>
              <a:gd name="connsiteY76" fmla="*/ 117987 h 5390696"/>
              <a:gd name="connsiteX77" fmla="*/ 5088193 w 6356554"/>
              <a:gd name="connsiteY77" fmla="*/ 29497 h 5390696"/>
              <a:gd name="connsiteX78" fmla="*/ 5206180 w 6356554"/>
              <a:gd name="connsiteY78" fmla="*/ 0 h 5390696"/>
              <a:gd name="connsiteX79" fmla="*/ 5353664 w 6356554"/>
              <a:gd name="connsiteY79" fmla="*/ 14748 h 5390696"/>
              <a:gd name="connsiteX80" fmla="*/ 5412658 w 6356554"/>
              <a:gd name="connsiteY80" fmla="*/ 44245 h 5390696"/>
              <a:gd name="connsiteX81" fmla="*/ 5515896 w 6356554"/>
              <a:gd name="connsiteY81" fmla="*/ 117987 h 5390696"/>
              <a:gd name="connsiteX82" fmla="*/ 5545393 w 6356554"/>
              <a:gd name="connsiteY82" fmla="*/ 162232 h 5390696"/>
              <a:gd name="connsiteX83" fmla="*/ 5589638 w 6356554"/>
              <a:gd name="connsiteY83" fmla="*/ 206477 h 5390696"/>
              <a:gd name="connsiteX84" fmla="*/ 5604387 w 6356554"/>
              <a:gd name="connsiteY84" fmla="*/ 265471 h 5390696"/>
              <a:gd name="connsiteX85" fmla="*/ 5663380 w 6356554"/>
              <a:gd name="connsiteY85" fmla="*/ 427703 h 5390696"/>
              <a:gd name="connsiteX86" fmla="*/ 5707625 w 6356554"/>
              <a:gd name="connsiteY86" fmla="*/ 589936 h 5390696"/>
              <a:gd name="connsiteX87" fmla="*/ 5737122 w 6356554"/>
              <a:gd name="connsiteY87" fmla="*/ 678426 h 5390696"/>
              <a:gd name="connsiteX88" fmla="*/ 5781367 w 6356554"/>
              <a:gd name="connsiteY88" fmla="*/ 870155 h 5390696"/>
              <a:gd name="connsiteX89" fmla="*/ 5796116 w 6356554"/>
              <a:gd name="connsiteY89" fmla="*/ 914400 h 5390696"/>
              <a:gd name="connsiteX90" fmla="*/ 5781367 w 6356554"/>
              <a:gd name="connsiteY90" fmla="*/ 1032387 h 5390696"/>
              <a:gd name="connsiteX91" fmla="*/ 5692877 w 6356554"/>
              <a:gd name="connsiteY91" fmla="*/ 1150374 h 5390696"/>
              <a:gd name="connsiteX92" fmla="*/ 5574890 w 6356554"/>
              <a:gd name="connsiteY92" fmla="*/ 1283110 h 5390696"/>
              <a:gd name="connsiteX93" fmla="*/ 5471651 w 6356554"/>
              <a:gd name="connsiteY93" fmla="*/ 1356852 h 5390696"/>
              <a:gd name="connsiteX94" fmla="*/ 5427406 w 6356554"/>
              <a:gd name="connsiteY94" fmla="*/ 1460090 h 5390696"/>
              <a:gd name="connsiteX95" fmla="*/ 5412658 w 6356554"/>
              <a:gd name="connsiteY95" fmla="*/ 1504336 h 5390696"/>
              <a:gd name="connsiteX96" fmla="*/ 5442154 w 6356554"/>
              <a:gd name="connsiteY96" fmla="*/ 1681316 h 5390696"/>
              <a:gd name="connsiteX97" fmla="*/ 5515896 w 6356554"/>
              <a:gd name="connsiteY97" fmla="*/ 1755058 h 5390696"/>
              <a:gd name="connsiteX98" fmla="*/ 5560141 w 6356554"/>
              <a:gd name="connsiteY98" fmla="*/ 1769807 h 5390696"/>
              <a:gd name="connsiteX99" fmla="*/ 5648632 w 6356554"/>
              <a:gd name="connsiteY99" fmla="*/ 1828800 h 5390696"/>
              <a:gd name="connsiteX100" fmla="*/ 5751871 w 6356554"/>
              <a:gd name="connsiteY100" fmla="*/ 1858297 h 5390696"/>
              <a:gd name="connsiteX101" fmla="*/ 5810864 w 6356554"/>
              <a:gd name="connsiteY101" fmla="*/ 1887794 h 5390696"/>
              <a:gd name="connsiteX102" fmla="*/ 5958348 w 6356554"/>
              <a:gd name="connsiteY102" fmla="*/ 1873045 h 5390696"/>
              <a:gd name="connsiteX103" fmla="*/ 6046838 w 6356554"/>
              <a:gd name="connsiteY103" fmla="*/ 1740310 h 5390696"/>
              <a:gd name="connsiteX104" fmla="*/ 6091083 w 6356554"/>
              <a:gd name="connsiteY104" fmla="*/ 1696065 h 5390696"/>
              <a:gd name="connsiteX105" fmla="*/ 6164825 w 6356554"/>
              <a:gd name="connsiteY105" fmla="*/ 1533832 h 5390696"/>
              <a:gd name="connsiteX106" fmla="*/ 6194322 w 6356554"/>
              <a:gd name="connsiteY106" fmla="*/ 1430594 h 5390696"/>
              <a:gd name="connsiteX107" fmla="*/ 6223819 w 6356554"/>
              <a:gd name="connsiteY107" fmla="*/ 1371600 h 5390696"/>
              <a:gd name="connsiteX108" fmla="*/ 6253316 w 6356554"/>
              <a:gd name="connsiteY108" fmla="*/ 1253613 h 5390696"/>
              <a:gd name="connsiteX109" fmla="*/ 6268064 w 6356554"/>
              <a:gd name="connsiteY109" fmla="*/ 1194619 h 5390696"/>
              <a:gd name="connsiteX110" fmla="*/ 6282812 w 6356554"/>
              <a:gd name="connsiteY110" fmla="*/ 678426 h 5390696"/>
              <a:gd name="connsiteX111" fmla="*/ 6297561 w 6356554"/>
              <a:gd name="connsiteY111" fmla="*/ 619432 h 5390696"/>
              <a:gd name="connsiteX112" fmla="*/ 6356554 w 6356554"/>
              <a:gd name="connsiteY112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885622 w 6356554"/>
              <a:gd name="connsiteY9" fmla="*/ 204131 h 5390696"/>
              <a:gd name="connsiteX10" fmla="*/ 899651 w 6356554"/>
              <a:gd name="connsiteY10" fmla="*/ 2005781 h 5390696"/>
              <a:gd name="connsiteX11" fmla="*/ 1224229 w 6356554"/>
              <a:gd name="connsiteY11" fmla="*/ 5376999 h 5390696"/>
              <a:gd name="connsiteX12" fmla="*/ 1204526 w 6356554"/>
              <a:gd name="connsiteY12" fmla="*/ 1455746 h 5390696"/>
              <a:gd name="connsiteX13" fmla="*/ 1663056 w 6356554"/>
              <a:gd name="connsiteY13" fmla="*/ 766170 h 5390696"/>
              <a:gd name="connsiteX14" fmla="*/ 1209367 w 6356554"/>
              <a:gd name="connsiteY14" fmla="*/ 2241755 h 5390696"/>
              <a:gd name="connsiteX15" fmla="*/ 1253612 w 6356554"/>
              <a:gd name="connsiteY15" fmla="*/ 2433484 h 5390696"/>
              <a:gd name="connsiteX16" fmla="*/ 1268361 w 6356554"/>
              <a:gd name="connsiteY16" fmla="*/ 2551471 h 5390696"/>
              <a:gd name="connsiteX17" fmla="*/ 1283109 w 6356554"/>
              <a:gd name="connsiteY17" fmla="*/ 2595716 h 5390696"/>
              <a:gd name="connsiteX18" fmla="*/ 1342103 w 6356554"/>
              <a:gd name="connsiteY18" fmla="*/ 2625213 h 5390696"/>
              <a:gd name="connsiteX19" fmla="*/ 1386348 w 6356554"/>
              <a:gd name="connsiteY19" fmla="*/ 2654710 h 5390696"/>
              <a:gd name="connsiteX20" fmla="*/ 1359574 w 6356554"/>
              <a:gd name="connsiteY20" fmla="*/ 2005121 h 5390696"/>
              <a:gd name="connsiteX21" fmla="*/ 1572501 w 6356554"/>
              <a:gd name="connsiteY21" fmla="*/ 5389012 h 5390696"/>
              <a:gd name="connsiteX22" fmla="*/ 1681316 w 6356554"/>
              <a:gd name="connsiteY22" fmla="*/ 2477729 h 5390696"/>
              <a:gd name="connsiteX23" fmla="*/ 1806492 w 6356554"/>
              <a:gd name="connsiteY23" fmla="*/ 3707652 h 5390696"/>
              <a:gd name="connsiteX24" fmla="*/ 1843548 w 6356554"/>
              <a:gd name="connsiteY24" fmla="*/ 2286000 h 5390696"/>
              <a:gd name="connsiteX25" fmla="*/ 1858296 w 6356554"/>
              <a:gd name="connsiteY25" fmla="*/ 2241755 h 5390696"/>
              <a:gd name="connsiteX26" fmla="*/ 1887793 w 6356554"/>
              <a:gd name="connsiteY26" fmla="*/ 2138516 h 5390696"/>
              <a:gd name="connsiteX27" fmla="*/ 1873045 w 6356554"/>
              <a:gd name="connsiteY27" fmla="*/ 1917290 h 5390696"/>
              <a:gd name="connsiteX28" fmla="*/ 2344014 w 6356554"/>
              <a:gd name="connsiteY28" fmla="*/ 3716020 h 5390696"/>
              <a:gd name="connsiteX29" fmla="*/ 1858296 w 6356554"/>
              <a:gd name="connsiteY29" fmla="*/ 1297858 h 5390696"/>
              <a:gd name="connsiteX30" fmla="*/ 1917290 w 6356554"/>
              <a:gd name="connsiteY30" fmla="*/ 1268361 h 5390696"/>
              <a:gd name="connsiteX31" fmla="*/ 1991032 w 6356554"/>
              <a:gd name="connsiteY31" fmla="*/ 1224116 h 5390696"/>
              <a:gd name="connsiteX32" fmla="*/ 2094271 w 6356554"/>
              <a:gd name="connsiteY32" fmla="*/ 1194619 h 5390696"/>
              <a:gd name="connsiteX33" fmla="*/ 2433483 w 6356554"/>
              <a:gd name="connsiteY33" fmla="*/ 1224116 h 5390696"/>
              <a:gd name="connsiteX34" fmla="*/ 2492477 w 6356554"/>
              <a:gd name="connsiteY34" fmla="*/ 1283110 h 5390696"/>
              <a:gd name="connsiteX35" fmla="*/ 2551471 w 6356554"/>
              <a:gd name="connsiteY35" fmla="*/ 1312607 h 5390696"/>
              <a:gd name="connsiteX36" fmla="*/ 2698954 w 6356554"/>
              <a:gd name="connsiteY36" fmla="*/ 1460090 h 5390696"/>
              <a:gd name="connsiteX37" fmla="*/ 2757948 w 6356554"/>
              <a:gd name="connsiteY37" fmla="*/ 1519084 h 5390696"/>
              <a:gd name="connsiteX38" fmla="*/ 2890683 w 6356554"/>
              <a:gd name="connsiteY38" fmla="*/ 1592826 h 5390696"/>
              <a:gd name="connsiteX39" fmla="*/ 2964425 w 6356554"/>
              <a:gd name="connsiteY39" fmla="*/ 1607574 h 5390696"/>
              <a:gd name="connsiteX40" fmla="*/ 3008671 w 6356554"/>
              <a:gd name="connsiteY40" fmla="*/ 1637071 h 5390696"/>
              <a:gd name="connsiteX41" fmla="*/ 3082412 w 6356554"/>
              <a:gd name="connsiteY41" fmla="*/ 1651819 h 5390696"/>
              <a:gd name="connsiteX42" fmla="*/ 3141406 w 6356554"/>
              <a:gd name="connsiteY42" fmla="*/ 1666568 h 5390696"/>
              <a:gd name="connsiteX43" fmla="*/ 3392129 w 6356554"/>
              <a:gd name="connsiteY43" fmla="*/ 1637071 h 5390696"/>
              <a:gd name="connsiteX44" fmla="*/ 3436374 w 6356554"/>
              <a:gd name="connsiteY44" fmla="*/ 1592826 h 5390696"/>
              <a:gd name="connsiteX45" fmla="*/ 3465871 w 6356554"/>
              <a:gd name="connsiteY45" fmla="*/ 1548581 h 5390696"/>
              <a:gd name="connsiteX46" fmla="*/ 3510116 w 6356554"/>
              <a:gd name="connsiteY46" fmla="*/ 1489587 h 5390696"/>
              <a:gd name="connsiteX47" fmla="*/ 3524864 w 6356554"/>
              <a:gd name="connsiteY47" fmla="*/ 1445342 h 5390696"/>
              <a:gd name="connsiteX48" fmla="*/ 3569109 w 6356554"/>
              <a:gd name="connsiteY48" fmla="*/ 1386348 h 5390696"/>
              <a:gd name="connsiteX49" fmla="*/ 3554361 w 6356554"/>
              <a:gd name="connsiteY49" fmla="*/ 1047136 h 5390696"/>
              <a:gd name="connsiteX50" fmla="*/ 3539612 w 6356554"/>
              <a:gd name="connsiteY50" fmla="*/ 1002890 h 5390696"/>
              <a:gd name="connsiteX51" fmla="*/ 3436374 w 6356554"/>
              <a:gd name="connsiteY51" fmla="*/ 855407 h 5390696"/>
              <a:gd name="connsiteX52" fmla="*/ 3377380 w 6356554"/>
              <a:gd name="connsiteY52" fmla="*/ 781665 h 5390696"/>
              <a:gd name="connsiteX53" fmla="*/ 3362632 w 6356554"/>
              <a:gd name="connsiteY53" fmla="*/ 737419 h 5390696"/>
              <a:gd name="connsiteX54" fmla="*/ 3377380 w 6356554"/>
              <a:gd name="connsiteY54" fmla="*/ 516194 h 5390696"/>
              <a:gd name="connsiteX55" fmla="*/ 3392129 w 6356554"/>
              <a:gd name="connsiteY55" fmla="*/ 471948 h 5390696"/>
              <a:gd name="connsiteX56" fmla="*/ 3480619 w 6356554"/>
              <a:gd name="connsiteY56" fmla="*/ 398207 h 5390696"/>
              <a:gd name="connsiteX57" fmla="*/ 3583858 w 6356554"/>
              <a:gd name="connsiteY57" fmla="*/ 324465 h 5390696"/>
              <a:gd name="connsiteX58" fmla="*/ 3628103 w 6356554"/>
              <a:gd name="connsiteY58" fmla="*/ 309716 h 5390696"/>
              <a:gd name="connsiteX59" fmla="*/ 3878825 w 6356554"/>
              <a:gd name="connsiteY59" fmla="*/ 324465 h 5390696"/>
              <a:gd name="connsiteX60" fmla="*/ 3982064 w 6356554"/>
              <a:gd name="connsiteY60" fmla="*/ 398207 h 5390696"/>
              <a:gd name="connsiteX61" fmla="*/ 4129548 w 6356554"/>
              <a:gd name="connsiteY61" fmla="*/ 530942 h 5390696"/>
              <a:gd name="connsiteX62" fmla="*/ 4173793 w 6356554"/>
              <a:gd name="connsiteY62" fmla="*/ 575187 h 5390696"/>
              <a:gd name="connsiteX63" fmla="*/ 4232787 w 6356554"/>
              <a:gd name="connsiteY63" fmla="*/ 663677 h 5390696"/>
              <a:gd name="connsiteX64" fmla="*/ 4262283 w 6356554"/>
              <a:gd name="connsiteY64" fmla="*/ 737419 h 5390696"/>
              <a:gd name="connsiteX65" fmla="*/ 4291780 w 6356554"/>
              <a:gd name="connsiteY65" fmla="*/ 796413 h 5390696"/>
              <a:gd name="connsiteX66" fmla="*/ 4336025 w 6356554"/>
              <a:gd name="connsiteY66" fmla="*/ 899652 h 5390696"/>
              <a:gd name="connsiteX67" fmla="*/ 4380271 w 6356554"/>
              <a:gd name="connsiteY67" fmla="*/ 929148 h 5390696"/>
              <a:gd name="connsiteX68" fmla="*/ 4439264 w 6356554"/>
              <a:gd name="connsiteY68" fmla="*/ 973394 h 5390696"/>
              <a:gd name="connsiteX69" fmla="*/ 4572000 w 6356554"/>
              <a:gd name="connsiteY69" fmla="*/ 988142 h 5390696"/>
              <a:gd name="connsiteX70" fmla="*/ 4866967 w 6356554"/>
              <a:gd name="connsiteY70" fmla="*/ 958645 h 5390696"/>
              <a:gd name="connsiteX71" fmla="*/ 4881716 w 6356554"/>
              <a:gd name="connsiteY71" fmla="*/ 796413 h 5390696"/>
              <a:gd name="connsiteX72" fmla="*/ 4911212 w 6356554"/>
              <a:gd name="connsiteY72" fmla="*/ 678426 h 5390696"/>
              <a:gd name="connsiteX73" fmla="*/ 4925961 w 6356554"/>
              <a:gd name="connsiteY73" fmla="*/ 604684 h 5390696"/>
              <a:gd name="connsiteX74" fmla="*/ 4940709 w 6356554"/>
              <a:gd name="connsiteY74" fmla="*/ 162232 h 5390696"/>
              <a:gd name="connsiteX75" fmla="*/ 4970206 w 6356554"/>
              <a:gd name="connsiteY75" fmla="*/ 117987 h 5390696"/>
              <a:gd name="connsiteX76" fmla="*/ 5088193 w 6356554"/>
              <a:gd name="connsiteY76" fmla="*/ 29497 h 5390696"/>
              <a:gd name="connsiteX77" fmla="*/ 5206180 w 6356554"/>
              <a:gd name="connsiteY77" fmla="*/ 0 h 5390696"/>
              <a:gd name="connsiteX78" fmla="*/ 5353664 w 6356554"/>
              <a:gd name="connsiteY78" fmla="*/ 14748 h 5390696"/>
              <a:gd name="connsiteX79" fmla="*/ 5412658 w 6356554"/>
              <a:gd name="connsiteY79" fmla="*/ 44245 h 5390696"/>
              <a:gd name="connsiteX80" fmla="*/ 5515896 w 6356554"/>
              <a:gd name="connsiteY80" fmla="*/ 117987 h 5390696"/>
              <a:gd name="connsiteX81" fmla="*/ 5545393 w 6356554"/>
              <a:gd name="connsiteY81" fmla="*/ 162232 h 5390696"/>
              <a:gd name="connsiteX82" fmla="*/ 5589638 w 6356554"/>
              <a:gd name="connsiteY82" fmla="*/ 206477 h 5390696"/>
              <a:gd name="connsiteX83" fmla="*/ 5604387 w 6356554"/>
              <a:gd name="connsiteY83" fmla="*/ 265471 h 5390696"/>
              <a:gd name="connsiteX84" fmla="*/ 5663380 w 6356554"/>
              <a:gd name="connsiteY84" fmla="*/ 427703 h 5390696"/>
              <a:gd name="connsiteX85" fmla="*/ 5707625 w 6356554"/>
              <a:gd name="connsiteY85" fmla="*/ 589936 h 5390696"/>
              <a:gd name="connsiteX86" fmla="*/ 5737122 w 6356554"/>
              <a:gd name="connsiteY86" fmla="*/ 678426 h 5390696"/>
              <a:gd name="connsiteX87" fmla="*/ 5781367 w 6356554"/>
              <a:gd name="connsiteY87" fmla="*/ 870155 h 5390696"/>
              <a:gd name="connsiteX88" fmla="*/ 5796116 w 6356554"/>
              <a:gd name="connsiteY88" fmla="*/ 914400 h 5390696"/>
              <a:gd name="connsiteX89" fmla="*/ 5781367 w 6356554"/>
              <a:gd name="connsiteY89" fmla="*/ 1032387 h 5390696"/>
              <a:gd name="connsiteX90" fmla="*/ 5692877 w 6356554"/>
              <a:gd name="connsiteY90" fmla="*/ 1150374 h 5390696"/>
              <a:gd name="connsiteX91" fmla="*/ 5574890 w 6356554"/>
              <a:gd name="connsiteY91" fmla="*/ 1283110 h 5390696"/>
              <a:gd name="connsiteX92" fmla="*/ 5471651 w 6356554"/>
              <a:gd name="connsiteY92" fmla="*/ 1356852 h 5390696"/>
              <a:gd name="connsiteX93" fmla="*/ 5427406 w 6356554"/>
              <a:gd name="connsiteY93" fmla="*/ 1460090 h 5390696"/>
              <a:gd name="connsiteX94" fmla="*/ 5412658 w 6356554"/>
              <a:gd name="connsiteY94" fmla="*/ 1504336 h 5390696"/>
              <a:gd name="connsiteX95" fmla="*/ 5442154 w 6356554"/>
              <a:gd name="connsiteY95" fmla="*/ 1681316 h 5390696"/>
              <a:gd name="connsiteX96" fmla="*/ 5515896 w 6356554"/>
              <a:gd name="connsiteY96" fmla="*/ 1755058 h 5390696"/>
              <a:gd name="connsiteX97" fmla="*/ 5560141 w 6356554"/>
              <a:gd name="connsiteY97" fmla="*/ 1769807 h 5390696"/>
              <a:gd name="connsiteX98" fmla="*/ 5648632 w 6356554"/>
              <a:gd name="connsiteY98" fmla="*/ 1828800 h 5390696"/>
              <a:gd name="connsiteX99" fmla="*/ 5751871 w 6356554"/>
              <a:gd name="connsiteY99" fmla="*/ 1858297 h 5390696"/>
              <a:gd name="connsiteX100" fmla="*/ 5810864 w 6356554"/>
              <a:gd name="connsiteY100" fmla="*/ 1887794 h 5390696"/>
              <a:gd name="connsiteX101" fmla="*/ 5958348 w 6356554"/>
              <a:gd name="connsiteY101" fmla="*/ 1873045 h 5390696"/>
              <a:gd name="connsiteX102" fmla="*/ 6046838 w 6356554"/>
              <a:gd name="connsiteY102" fmla="*/ 1740310 h 5390696"/>
              <a:gd name="connsiteX103" fmla="*/ 6091083 w 6356554"/>
              <a:gd name="connsiteY103" fmla="*/ 1696065 h 5390696"/>
              <a:gd name="connsiteX104" fmla="*/ 6164825 w 6356554"/>
              <a:gd name="connsiteY104" fmla="*/ 1533832 h 5390696"/>
              <a:gd name="connsiteX105" fmla="*/ 6194322 w 6356554"/>
              <a:gd name="connsiteY105" fmla="*/ 1430594 h 5390696"/>
              <a:gd name="connsiteX106" fmla="*/ 6223819 w 6356554"/>
              <a:gd name="connsiteY106" fmla="*/ 1371600 h 5390696"/>
              <a:gd name="connsiteX107" fmla="*/ 6253316 w 6356554"/>
              <a:gd name="connsiteY107" fmla="*/ 1253613 h 5390696"/>
              <a:gd name="connsiteX108" fmla="*/ 6268064 w 6356554"/>
              <a:gd name="connsiteY108" fmla="*/ 1194619 h 5390696"/>
              <a:gd name="connsiteX109" fmla="*/ 6282812 w 6356554"/>
              <a:gd name="connsiteY109" fmla="*/ 678426 h 5390696"/>
              <a:gd name="connsiteX110" fmla="*/ 6297561 w 6356554"/>
              <a:gd name="connsiteY110" fmla="*/ 619432 h 5390696"/>
              <a:gd name="connsiteX111" fmla="*/ 6356554 w 6356554"/>
              <a:gd name="connsiteY111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885622 w 6356554"/>
              <a:gd name="connsiteY9" fmla="*/ 204131 h 5390696"/>
              <a:gd name="connsiteX10" fmla="*/ 899651 w 6356554"/>
              <a:gd name="connsiteY10" fmla="*/ 2005781 h 5390696"/>
              <a:gd name="connsiteX11" fmla="*/ 1224229 w 6356554"/>
              <a:gd name="connsiteY11" fmla="*/ 5376999 h 5390696"/>
              <a:gd name="connsiteX12" fmla="*/ 1204526 w 6356554"/>
              <a:gd name="connsiteY12" fmla="*/ 1455746 h 5390696"/>
              <a:gd name="connsiteX13" fmla="*/ 1663056 w 6356554"/>
              <a:gd name="connsiteY13" fmla="*/ 766170 h 5390696"/>
              <a:gd name="connsiteX14" fmla="*/ 1253612 w 6356554"/>
              <a:gd name="connsiteY14" fmla="*/ 2433484 h 5390696"/>
              <a:gd name="connsiteX15" fmla="*/ 1268361 w 6356554"/>
              <a:gd name="connsiteY15" fmla="*/ 2551471 h 5390696"/>
              <a:gd name="connsiteX16" fmla="*/ 1283109 w 6356554"/>
              <a:gd name="connsiteY16" fmla="*/ 2595716 h 5390696"/>
              <a:gd name="connsiteX17" fmla="*/ 1342103 w 6356554"/>
              <a:gd name="connsiteY17" fmla="*/ 2625213 h 5390696"/>
              <a:gd name="connsiteX18" fmla="*/ 1386348 w 6356554"/>
              <a:gd name="connsiteY18" fmla="*/ 2654710 h 5390696"/>
              <a:gd name="connsiteX19" fmla="*/ 1359574 w 6356554"/>
              <a:gd name="connsiteY19" fmla="*/ 2005121 h 5390696"/>
              <a:gd name="connsiteX20" fmla="*/ 1572501 w 6356554"/>
              <a:gd name="connsiteY20" fmla="*/ 5389012 h 5390696"/>
              <a:gd name="connsiteX21" fmla="*/ 1681316 w 6356554"/>
              <a:gd name="connsiteY21" fmla="*/ 2477729 h 5390696"/>
              <a:gd name="connsiteX22" fmla="*/ 1806492 w 6356554"/>
              <a:gd name="connsiteY22" fmla="*/ 3707652 h 5390696"/>
              <a:gd name="connsiteX23" fmla="*/ 1843548 w 6356554"/>
              <a:gd name="connsiteY23" fmla="*/ 2286000 h 5390696"/>
              <a:gd name="connsiteX24" fmla="*/ 1858296 w 6356554"/>
              <a:gd name="connsiteY24" fmla="*/ 2241755 h 5390696"/>
              <a:gd name="connsiteX25" fmla="*/ 1887793 w 6356554"/>
              <a:gd name="connsiteY25" fmla="*/ 2138516 h 5390696"/>
              <a:gd name="connsiteX26" fmla="*/ 1873045 w 6356554"/>
              <a:gd name="connsiteY26" fmla="*/ 1917290 h 5390696"/>
              <a:gd name="connsiteX27" fmla="*/ 2344014 w 6356554"/>
              <a:gd name="connsiteY27" fmla="*/ 3716020 h 5390696"/>
              <a:gd name="connsiteX28" fmla="*/ 1858296 w 6356554"/>
              <a:gd name="connsiteY28" fmla="*/ 1297858 h 5390696"/>
              <a:gd name="connsiteX29" fmla="*/ 1917290 w 6356554"/>
              <a:gd name="connsiteY29" fmla="*/ 1268361 h 5390696"/>
              <a:gd name="connsiteX30" fmla="*/ 1991032 w 6356554"/>
              <a:gd name="connsiteY30" fmla="*/ 1224116 h 5390696"/>
              <a:gd name="connsiteX31" fmla="*/ 2094271 w 6356554"/>
              <a:gd name="connsiteY31" fmla="*/ 1194619 h 5390696"/>
              <a:gd name="connsiteX32" fmla="*/ 2433483 w 6356554"/>
              <a:gd name="connsiteY32" fmla="*/ 1224116 h 5390696"/>
              <a:gd name="connsiteX33" fmla="*/ 2492477 w 6356554"/>
              <a:gd name="connsiteY33" fmla="*/ 1283110 h 5390696"/>
              <a:gd name="connsiteX34" fmla="*/ 2551471 w 6356554"/>
              <a:gd name="connsiteY34" fmla="*/ 1312607 h 5390696"/>
              <a:gd name="connsiteX35" fmla="*/ 2698954 w 6356554"/>
              <a:gd name="connsiteY35" fmla="*/ 1460090 h 5390696"/>
              <a:gd name="connsiteX36" fmla="*/ 2757948 w 6356554"/>
              <a:gd name="connsiteY36" fmla="*/ 1519084 h 5390696"/>
              <a:gd name="connsiteX37" fmla="*/ 2890683 w 6356554"/>
              <a:gd name="connsiteY37" fmla="*/ 1592826 h 5390696"/>
              <a:gd name="connsiteX38" fmla="*/ 2964425 w 6356554"/>
              <a:gd name="connsiteY38" fmla="*/ 1607574 h 5390696"/>
              <a:gd name="connsiteX39" fmla="*/ 3008671 w 6356554"/>
              <a:gd name="connsiteY39" fmla="*/ 1637071 h 5390696"/>
              <a:gd name="connsiteX40" fmla="*/ 3082412 w 6356554"/>
              <a:gd name="connsiteY40" fmla="*/ 1651819 h 5390696"/>
              <a:gd name="connsiteX41" fmla="*/ 3141406 w 6356554"/>
              <a:gd name="connsiteY41" fmla="*/ 1666568 h 5390696"/>
              <a:gd name="connsiteX42" fmla="*/ 3392129 w 6356554"/>
              <a:gd name="connsiteY42" fmla="*/ 1637071 h 5390696"/>
              <a:gd name="connsiteX43" fmla="*/ 3436374 w 6356554"/>
              <a:gd name="connsiteY43" fmla="*/ 1592826 h 5390696"/>
              <a:gd name="connsiteX44" fmla="*/ 3465871 w 6356554"/>
              <a:gd name="connsiteY44" fmla="*/ 1548581 h 5390696"/>
              <a:gd name="connsiteX45" fmla="*/ 3510116 w 6356554"/>
              <a:gd name="connsiteY45" fmla="*/ 1489587 h 5390696"/>
              <a:gd name="connsiteX46" fmla="*/ 3524864 w 6356554"/>
              <a:gd name="connsiteY46" fmla="*/ 1445342 h 5390696"/>
              <a:gd name="connsiteX47" fmla="*/ 3569109 w 6356554"/>
              <a:gd name="connsiteY47" fmla="*/ 1386348 h 5390696"/>
              <a:gd name="connsiteX48" fmla="*/ 3554361 w 6356554"/>
              <a:gd name="connsiteY48" fmla="*/ 1047136 h 5390696"/>
              <a:gd name="connsiteX49" fmla="*/ 3539612 w 6356554"/>
              <a:gd name="connsiteY49" fmla="*/ 1002890 h 5390696"/>
              <a:gd name="connsiteX50" fmla="*/ 3436374 w 6356554"/>
              <a:gd name="connsiteY50" fmla="*/ 855407 h 5390696"/>
              <a:gd name="connsiteX51" fmla="*/ 3377380 w 6356554"/>
              <a:gd name="connsiteY51" fmla="*/ 781665 h 5390696"/>
              <a:gd name="connsiteX52" fmla="*/ 3362632 w 6356554"/>
              <a:gd name="connsiteY52" fmla="*/ 737419 h 5390696"/>
              <a:gd name="connsiteX53" fmla="*/ 3377380 w 6356554"/>
              <a:gd name="connsiteY53" fmla="*/ 516194 h 5390696"/>
              <a:gd name="connsiteX54" fmla="*/ 3392129 w 6356554"/>
              <a:gd name="connsiteY54" fmla="*/ 471948 h 5390696"/>
              <a:gd name="connsiteX55" fmla="*/ 3480619 w 6356554"/>
              <a:gd name="connsiteY55" fmla="*/ 398207 h 5390696"/>
              <a:gd name="connsiteX56" fmla="*/ 3583858 w 6356554"/>
              <a:gd name="connsiteY56" fmla="*/ 324465 h 5390696"/>
              <a:gd name="connsiteX57" fmla="*/ 3628103 w 6356554"/>
              <a:gd name="connsiteY57" fmla="*/ 309716 h 5390696"/>
              <a:gd name="connsiteX58" fmla="*/ 3878825 w 6356554"/>
              <a:gd name="connsiteY58" fmla="*/ 324465 h 5390696"/>
              <a:gd name="connsiteX59" fmla="*/ 3982064 w 6356554"/>
              <a:gd name="connsiteY59" fmla="*/ 398207 h 5390696"/>
              <a:gd name="connsiteX60" fmla="*/ 4129548 w 6356554"/>
              <a:gd name="connsiteY60" fmla="*/ 530942 h 5390696"/>
              <a:gd name="connsiteX61" fmla="*/ 4173793 w 6356554"/>
              <a:gd name="connsiteY61" fmla="*/ 575187 h 5390696"/>
              <a:gd name="connsiteX62" fmla="*/ 4232787 w 6356554"/>
              <a:gd name="connsiteY62" fmla="*/ 663677 h 5390696"/>
              <a:gd name="connsiteX63" fmla="*/ 4262283 w 6356554"/>
              <a:gd name="connsiteY63" fmla="*/ 737419 h 5390696"/>
              <a:gd name="connsiteX64" fmla="*/ 4291780 w 6356554"/>
              <a:gd name="connsiteY64" fmla="*/ 796413 h 5390696"/>
              <a:gd name="connsiteX65" fmla="*/ 4336025 w 6356554"/>
              <a:gd name="connsiteY65" fmla="*/ 899652 h 5390696"/>
              <a:gd name="connsiteX66" fmla="*/ 4380271 w 6356554"/>
              <a:gd name="connsiteY66" fmla="*/ 929148 h 5390696"/>
              <a:gd name="connsiteX67" fmla="*/ 4439264 w 6356554"/>
              <a:gd name="connsiteY67" fmla="*/ 973394 h 5390696"/>
              <a:gd name="connsiteX68" fmla="*/ 4572000 w 6356554"/>
              <a:gd name="connsiteY68" fmla="*/ 988142 h 5390696"/>
              <a:gd name="connsiteX69" fmla="*/ 4866967 w 6356554"/>
              <a:gd name="connsiteY69" fmla="*/ 958645 h 5390696"/>
              <a:gd name="connsiteX70" fmla="*/ 4881716 w 6356554"/>
              <a:gd name="connsiteY70" fmla="*/ 796413 h 5390696"/>
              <a:gd name="connsiteX71" fmla="*/ 4911212 w 6356554"/>
              <a:gd name="connsiteY71" fmla="*/ 678426 h 5390696"/>
              <a:gd name="connsiteX72" fmla="*/ 4925961 w 6356554"/>
              <a:gd name="connsiteY72" fmla="*/ 604684 h 5390696"/>
              <a:gd name="connsiteX73" fmla="*/ 4940709 w 6356554"/>
              <a:gd name="connsiteY73" fmla="*/ 162232 h 5390696"/>
              <a:gd name="connsiteX74" fmla="*/ 4970206 w 6356554"/>
              <a:gd name="connsiteY74" fmla="*/ 117987 h 5390696"/>
              <a:gd name="connsiteX75" fmla="*/ 5088193 w 6356554"/>
              <a:gd name="connsiteY75" fmla="*/ 29497 h 5390696"/>
              <a:gd name="connsiteX76" fmla="*/ 5206180 w 6356554"/>
              <a:gd name="connsiteY76" fmla="*/ 0 h 5390696"/>
              <a:gd name="connsiteX77" fmla="*/ 5353664 w 6356554"/>
              <a:gd name="connsiteY77" fmla="*/ 14748 h 5390696"/>
              <a:gd name="connsiteX78" fmla="*/ 5412658 w 6356554"/>
              <a:gd name="connsiteY78" fmla="*/ 44245 h 5390696"/>
              <a:gd name="connsiteX79" fmla="*/ 5515896 w 6356554"/>
              <a:gd name="connsiteY79" fmla="*/ 117987 h 5390696"/>
              <a:gd name="connsiteX80" fmla="*/ 5545393 w 6356554"/>
              <a:gd name="connsiteY80" fmla="*/ 162232 h 5390696"/>
              <a:gd name="connsiteX81" fmla="*/ 5589638 w 6356554"/>
              <a:gd name="connsiteY81" fmla="*/ 206477 h 5390696"/>
              <a:gd name="connsiteX82" fmla="*/ 5604387 w 6356554"/>
              <a:gd name="connsiteY82" fmla="*/ 265471 h 5390696"/>
              <a:gd name="connsiteX83" fmla="*/ 5663380 w 6356554"/>
              <a:gd name="connsiteY83" fmla="*/ 427703 h 5390696"/>
              <a:gd name="connsiteX84" fmla="*/ 5707625 w 6356554"/>
              <a:gd name="connsiteY84" fmla="*/ 589936 h 5390696"/>
              <a:gd name="connsiteX85" fmla="*/ 5737122 w 6356554"/>
              <a:gd name="connsiteY85" fmla="*/ 678426 h 5390696"/>
              <a:gd name="connsiteX86" fmla="*/ 5781367 w 6356554"/>
              <a:gd name="connsiteY86" fmla="*/ 870155 h 5390696"/>
              <a:gd name="connsiteX87" fmla="*/ 5796116 w 6356554"/>
              <a:gd name="connsiteY87" fmla="*/ 914400 h 5390696"/>
              <a:gd name="connsiteX88" fmla="*/ 5781367 w 6356554"/>
              <a:gd name="connsiteY88" fmla="*/ 1032387 h 5390696"/>
              <a:gd name="connsiteX89" fmla="*/ 5692877 w 6356554"/>
              <a:gd name="connsiteY89" fmla="*/ 1150374 h 5390696"/>
              <a:gd name="connsiteX90" fmla="*/ 5574890 w 6356554"/>
              <a:gd name="connsiteY90" fmla="*/ 1283110 h 5390696"/>
              <a:gd name="connsiteX91" fmla="*/ 5471651 w 6356554"/>
              <a:gd name="connsiteY91" fmla="*/ 1356852 h 5390696"/>
              <a:gd name="connsiteX92" fmla="*/ 5427406 w 6356554"/>
              <a:gd name="connsiteY92" fmla="*/ 1460090 h 5390696"/>
              <a:gd name="connsiteX93" fmla="*/ 5412658 w 6356554"/>
              <a:gd name="connsiteY93" fmla="*/ 1504336 h 5390696"/>
              <a:gd name="connsiteX94" fmla="*/ 5442154 w 6356554"/>
              <a:gd name="connsiteY94" fmla="*/ 1681316 h 5390696"/>
              <a:gd name="connsiteX95" fmla="*/ 5515896 w 6356554"/>
              <a:gd name="connsiteY95" fmla="*/ 1755058 h 5390696"/>
              <a:gd name="connsiteX96" fmla="*/ 5560141 w 6356554"/>
              <a:gd name="connsiteY96" fmla="*/ 1769807 h 5390696"/>
              <a:gd name="connsiteX97" fmla="*/ 5648632 w 6356554"/>
              <a:gd name="connsiteY97" fmla="*/ 1828800 h 5390696"/>
              <a:gd name="connsiteX98" fmla="*/ 5751871 w 6356554"/>
              <a:gd name="connsiteY98" fmla="*/ 1858297 h 5390696"/>
              <a:gd name="connsiteX99" fmla="*/ 5810864 w 6356554"/>
              <a:gd name="connsiteY99" fmla="*/ 1887794 h 5390696"/>
              <a:gd name="connsiteX100" fmla="*/ 5958348 w 6356554"/>
              <a:gd name="connsiteY100" fmla="*/ 1873045 h 5390696"/>
              <a:gd name="connsiteX101" fmla="*/ 6046838 w 6356554"/>
              <a:gd name="connsiteY101" fmla="*/ 1740310 h 5390696"/>
              <a:gd name="connsiteX102" fmla="*/ 6091083 w 6356554"/>
              <a:gd name="connsiteY102" fmla="*/ 1696065 h 5390696"/>
              <a:gd name="connsiteX103" fmla="*/ 6164825 w 6356554"/>
              <a:gd name="connsiteY103" fmla="*/ 1533832 h 5390696"/>
              <a:gd name="connsiteX104" fmla="*/ 6194322 w 6356554"/>
              <a:gd name="connsiteY104" fmla="*/ 1430594 h 5390696"/>
              <a:gd name="connsiteX105" fmla="*/ 6223819 w 6356554"/>
              <a:gd name="connsiteY105" fmla="*/ 1371600 h 5390696"/>
              <a:gd name="connsiteX106" fmla="*/ 6253316 w 6356554"/>
              <a:gd name="connsiteY106" fmla="*/ 1253613 h 5390696"/>
              <a:gd name="connsiteX107" fmla="*/ 6268064 w 6356554"/>
              <a:gd name="connsiteY107" fmla="*/ 1194619 h 5390696"/>
              <a:gd name="connsiteX108" fmla="*/ 6282812 w 6356554"/>
              <a:gd name="connsiteY108" fmla="*/ 678426 h 5390696"/>
              <a:gd name="connsiteX109" fmla="*/ 6297561 w 6356554"/>
              <a:gd name="connsiteY109" fmla="*/ 619432 h 5390696"/>
              <a:gd name="connsiteX110" fmla="*/ 6356554 w 6356554"/>
              <a:gd name="connsiteY110" fmla="*/ 516194 h 5390696"/>
              <a:gd name="connsiteX0" fmla="*/ 0 w 6356554"/>
              <a:gd name="connsiteY0" fmla="*/ 2949677 h 5390696"/>
              <a:gd name="connsiteX1" fmla="*/ 126655 w 6356554"/>
              <a:gd name="connsiteY1" fmla="*/ 4324775 h 5390696"/>
              <a:gd name="connsiteX2" fmla="*/ 250203 w 6356554"/>
              <a:gd name="connsiteY2" fmla="*/ 2621160 h 5390696"/>
              <a:gd name="connsiteX3" fmla="*/ 329101 w 6356554"/>
              <a:gd name="connsiteY3" fmla="*/ 3585758 h 5390696"/>
              <a:gd name="connsiteX4" fmla="*/ 412954 w 6356554"/>
              <a:gd name="connsiteY4" fmla="*/ 2418736 h 5390696"/>
              <a:gd name="connsiteX5" fmla="*/ 601464 w 6356554"/>
              <a:gd name="connsiteY5" fmla="*/ 4083600 h 5390696"/>
              <a:gd name="connsiteX6" fmla="*/ 610562 w 6356554"/>
              <a:gd name="connsiteY6" fmla="*/ 2691155 h 5390696"/>
              <a:gd name="connsiteX7" fmla="*/ 720465 w 6356554"/>
              <a:gd name="connsiteY7" fmla="*/ 558243 h 5390696"/>
              <a:gd name="connsiteX8" fmla="*/ 816836 w 6356554"/>
              <a:gd name="connsiteY8" fmla="*/ 1591230 h 5390696"/>
              <a:gd name="connsiteX9" fmla="*/ 885622 w 6356554"/>
              <a:gd name="connsiteY9" fmla="*/ 204131 h 5390696"/>
              <a:gd name="connsiteX10" fmla="*/ 899651 w 6356554"/>
              <a:gd name="connsiteY10" fmla="*/ 2005781 h 5390696"/>
              <a:gd name="connsiteX11" fmla="*/ 1224229 w 6356554"/>
              <a:gd name="connsiteY11" fmla="*/ 5376999 h 5390696"/>
              <a:gd name="connsiteX12" fmla="*/ 1204526 w 6356554"/>
              <a:gd name="connsiteY12" fmla="*/ 1455746 h 5390696"/>
              <a:gd name="connsiteX13" fmla="*/ 1663056 w 6356554"/>
              <a:gd name="connsiteY13" fmla="*/ 766170 h 5390696"/>
              <a:gd name="connsiteX14" fmla="*/ 1253612 w 6356554"/>
              <a:gd name="connsiteY14" fmla="*/ 2433484 h 5390696"/>
              <a:gd name="connsiteX15" fmla="*/ 1283109 w 6356554"/>
              <a:gd name="connsiteY15" fmla="*/ 2595716 h 5390696"/>
              <a:gd name="connsiteX16" fmla="*/ 1342103 w 6356554"/>
              <a:gd name="connsiteY16" fmla="*/ 2625213 h 5390696"/>
              <a:gd name="connsiteX17" fmla="*/ 1386348 w 6356554"/>
              <a:gd name="connsiteY17" fmla="*/ 2654710 h 5390696"/>
              <a:gd name="connsiteX18" fmla="*/ 1359574 w 6356554"/>
              <a:gd name="connsiteY18" fmla="*/ 2005121 h 5390696"/>
              <a:gd name="connsiteX19" fmla="*/ 1572501 w 6356554"/>
              <a:gd name="connsiteY19" fmla="*/ 5389012 h 5390696"/>
              <a:gd name="connsiteX20" fmla="*/ 1681316 w 6356554"/>
              <a:gd name="connsiteY20" fmla="*/ 2477729 h 5390696"/>
              <a:gd name="connsiteX21" fmla="*/ 1806492 w 6356554"/>
              <a:gd name="connsiteY21" fmla="*/ 3707652 h 5390696"/>
              <a:gd name="connsiteX22" fmla="*/ 1843548 w 6356554"/>
              <a:gd name="connsiteY22" fmla="*/ 2286000 h 5390696"/>
              <a:gd name="connsiteX23" fmla="*/ 1858296 w 6356554"/>
              <a:gd name="connsiteY23" fmla="*/ 2241755 h 5390696"/>
              <a:gd name="connsiteX24" fmla="*/ 1887793 w 6356554"/>
              <a:gd name="connsiteY24" fmla="*/ 2138516 h 5390696"/>
              <a:gd name="connsiteX25" fmla="*/ 1873045 w 6356554"/>
              <a:gd name="connsiteY25" fmla="*/ 1917290 h 5390696"/>
              <a:gd name="connsiteX26" fmla="*/ 2344014 w 6356554"/>
              <a:gd name="connsiteY26" fmla="*/ 3716020 h 5390696"/>
              <a:gd name="connsiteX27" fmla="*/ 1858296 w 6356554"/>
              <a:gd name="connsiteY27" fmla="*/ 1297858 h 5390696"/>
              <a:gd name="connsiteX28" fmla="*/ 1917290 w 6356554"/>
              <a:gd name="connsiteY28" fmla="*/ 1268361 h 5390696"/>
              <a:gd name="connsiteX29" fmla="*/ 1991032 w 6356554"/>
              <a:gd name="connsiteY29" fmla="*/ 1224116 h 5390696"/>
              <a:gd name="connsiteX30" fmla="*/ 2094271 w 6356554"/>
              <a:gd name="connsiteY30" fmla="*/ 1194619 h 5390696"/>
              <a:gd name="connsiteX31" fmla="*/ 2433483 w 6356554"/>
              <a:gd name="connsiteY31" fmla="*/ 1224116 h 5390696"/>
              <a:gd name="connsiteX32" fmla="*/ 2492477 w 6356554"/>
              <a:gd name="connsiteY32" fmla="*/ 1283110 h 5390696"/>
              <a:gd name="connsiteX33" fmla="*/ 2551471 w 6356554"/>
              <a:gd name="connsiteY33" fmla="*/ 1312607 h 5390696"/>
              <a:gd name="connsiteX34" fmla="*/ 2698954 w 6356554"/>
              <a:gd name="connsiteY34" fmla="*/ 1460090 h 5390696"/>
              <a:gd name="connsiteX35" fmla="*/ 2757948 w 6356554"/>
              <a:gd name="connsiteY35" fmla="*/ 1519084 h 5390696"/>
              <a:gd name="connsiteX36" fmla="*/ 2890683 w 6356554"/>
              <a:gd name="connsiteY36" fmla="*/ 1592826 h 5390696"/>
              <a:gd name="connsiteX37" fmla="*/ 2964425 w 6356554"/>
              <a:gd name="connsiteY37" fmla="*/ 1607574 h 5390696"/>
              <a:gd name="connsiteX38" fmla="*/ 3008671 w 6356554"/>
              <a:gd name="connsiteY38" fmla="*/ 1637071 h 5390696"/>
              <a:gd name="connsiteX39" fmla="*/ 3082412 w 6356554"/>
              <a:gd name="connsiteY39" fmla="*/ 1651819 h 5390696"/>
              <a:gd name="connsiteX40" fmla="*/ 3141406 w 6356554"/>
              <a:gd name="connsiteY40" fmla="*/ 1666568 h 5390696"/>
              <a:gd name="connsiteX41" fmla="*/ 3392129 w 6356554"/>
              <a:gd name="connsiteY41" fmla="*/ 1637071 h 5390696"/>
              <a:gd name="connsiteX42" fmla="*/ 3436374 w 6356554"/>
              <a:gd name="connsiteY42" fmla="*/ 1592826 h 5390696"/>
              <a:gd name="connsiteX43" fmla="*/ 3465871 w 6356554"/>
              <a:gd name="connsiteY43" fmla="*/ 1548581 h 5390696"/>
              <a:gd name="connsiteX44" fmla="*/ 3510116 w 6356554"/>
              <a:gd name="connsiteY44" fmla="*/ 1489587 h 5390696"/>
              <a:gd name="connsiteX45" fmla="*/ 3524864 w 6356554"/>
              <a:gd name="connsiteY45" fmla="*/ 1445342 h 5390696"/>
              <a:gd name="connsiteX46" fmla="*/ 3569109 w 6356554"/>
              <a:gd name="connsiteY46" fmla="*/ 1386348 h 5390696"/>
              <a:gd name="connsiteX47" fmla="*/ 3554361 w 6356554"/>
              <a:gd name="connsiteY47" fmla="*/ 1047136 h 5390696"/>
              <a:gd name="connsiteX48" fmla="*/ 3539612 w 6356554"/>
              <a:gd name="connsiteY48" fmla="*/ 1002890 h 5390696"/>
              <a:gd name="connsiteX49" fmla="*/ 3436374 w 6356554"/>
              <a:gd name="connsiteY49" fmla="*/ 855407 h 5390696"/>
              <a:gd name="connsiteX50" fmla="*/ 3377380 w 6356554"/>
              <a:gd name="connsiteY50" fmla="*/ 781665 h 5390696"/>
              <a:gd name="connsiteX51" fmla="*/ 3362632 w 6356554"/>
              <a:gd name="connsiteY51" fmla="*/ 737419 h 5390696"/>
              <a:gd name="connsiteX52" fmla="*/ 3377380 w 6356554"/>
              <a:gd name="connsiteY52" fmla="*/ 516194 h 5390696"/>
              <a:gd name="connsiteX53" fmla="*/ 3392129 w 6356554"/>
              <a:gd name="connsiteY53" fmla="*/ 471948 h 5390696"/>
              <a:gd name="connsiteX54" fmla="*/ 3480619 w 6356554"/>
              <a:gd name="connsiteY54" fmla="*/ 398207 h 5390696"/>
              <a:gd name="connsiteX55" fmla="*/ 3583858 w 6356554"/>
              <a:gd name="connsiteY55" fmla="*/ 324465 h 5390696"/>
              <a:gd name="connsiteX56" fmla="*/ 3628103 w 6356554"/>
              <a:gd name="connsiteY56" fmla="*/ 309716 h 5390696"/>
              <a:gd name="connsiteX57" fmla="*/ 3878825 w 6356554"/>
              <a:gd name="connsiteY57" fmla="*/ 324465 h 5390696"/>
              <a:gd name="connsiteX58" fmla="*/ 3982064 w 6356554"/>
              <a:gd name="connsiteY58" fmla="*/ 398207 h 5390696"/>
              <a:gd name="connsiteX59" fmla="*/ 4129548 w 6356554"/>
              <a:gd name="connsiteY59" fmla="*/ 530942 h 5390696"/>
              <a:gd name="connsiteX60" fmla="*/ 4173793 w 6356554"/>
              <a:gd name="connsiteY60" fmla="*/ 575187 h 5390696"/>
              <a:gd name="connsiteX61" fmla="*/ 4232787 w 6356554"/>
              <a:gd name="connsiteY61" fmla="*/ 663677 h 5390696"/>
              <a:gd name="connsiteX62" fmla="*/ 4262283 w 6356554"/>
              <a:gd name="connsiteY62" fmla="*/ 737419 h 5390696"/>
              <a:gd name="connsiteX63" fmla="*/ 4291780 w 6356554"/>
              <a:gd name="connsiteY63" fmla="*/ 796413 h 5390696"/>
              <a:gd name="connsiteX64" fmla="*/ 4336025 w 6356554"/>
              <a:gd name="connsiteY64" fmla="*/ 899652 h 5390696"/>
              <a:gd name="connsiteX65" fmla="*/ 4380271 w 6356554"/>
              <a:gd name="connsiteY65" fmla="*/ 929148 h 5390696"/>
              <a:gd name="connsiteX66" fmla="*/ 4439264 w 6356554"/>
              <a:gd name="connsiteY66" fmla="*/ 973394 h 5390696"/>
              <a:gd name="connsiteX67" fmla="*/ 4572000 w 6356554"/>
              <a:gd name="connsiteY67" fmla="*/ 988142 h 5390696"/>
              <a:gd name="connsiteX68" fmla="*/ 4866967 w 6356554"/>
              <a:gd name="connsiteY68" fmla="*/ 958645 h 5390696"/>
              <a:gd name="connsiteX69" fmla="*/ 4881716 w 6356554"/>
              <a:gd name="connsiteY69" fmla="*/ 796413 h 5390696"/>
              <a:gd name="connsiteX70" fmla="*/ 4911212 w 6356554"/>
              <a:gd name="connsiteY70" fmla="*/ 678426 h 5390696"/>
              <a:gd name="connsiteX71" fmla="*/ 4925961 w 6356554"/>
              <a:gd name="connsiteY71" fmla="*/ 604684 h 5390696"/>
              <a:gd name="connsiteX72" fmla="*/ 4940709 w 6356554"/>
              <a:gd name="connsiteY72" fmla="*/ 162232 h 5390696"/>
              <a:gd name="connsiteX73" fmla="*/ 4970206 w 6356554"/>
              <a:gd name="connsiteY73" fmla="*/ 117987 h 5390696"/>
              <a:gd name="connsiteX74" fmla="*/ 5088193 w 6356554"/>
              <a:gd name="connsiteY74" fmla="*/ 29497 h 5390696"/>
              <a:gd name="connsiteX75" fmla="*/ 5206180 w 6356554"/>
              <a:gd name="connsiteY75" fmla="*/ 0 h 5390696"/>
              <a:gd name="connsiteX76" fmla="*/ 5353664 w 6356554"/>
              <a:gd name="connsiteY76" fmla="*/ 14748 h 5390696"/>
              <a:gd name="connsiteX77" fmla="*/ 5412658 w 6356554"/>
              <a:gd name="connsiteY77" fmla="*/ 44245 h 5390696"/>
              <a:gd name="connsiteX78" fmla="*/ 5515896 w 6356554"/>
              <a:gd name="connsiteY78" fmla="*/ 117987 h 5390696"/>
              <a:gd name="connsiteX79" fmla="*/ 5545393 w 6356554"/>
              <a:gd name="connsiteY79" fmla="*/ 162232 h 5390696"/>
              <a:gd name="connsiteX80" fmla="*/ 5589638 w 6356554"/>
              <a:gd name="connsiteY80" fmla="*/ 206477 h 5390696"/>
              <a:gd name="connsiteX81" fmla="*/ 5604387 w 6356554"/>
              <a:gd name="connsiteY81" fmla="*/ 265471 h 5390696"/>
              <a:gd name="connsiteX82" fmla="*/ 5663380 w 6356554"/>
              <a:gd name="connsiteY82" fmla="*/ 427703 h 5390696"/>
              <a:gd name="connsiteX83" fmla="*/ 5707625 w 6356554"/>
              <a:gd name="connsiteY83" fmla="*/ 589936 h 5390696"/>
              <a:gd name="connsiteX84" fmla="*/ 5737122 w 6356554"/>
              <a:gd name="connsiteY84" fmla="*/ 678426 h 5390696"/>
              <a:gd name="connsiteX85" fmla="*/ 5781367 w 6356554"/>
              <a:gd name="connsiteY85" fmla="*/ 870155 h 5390696"/>
              <a:gd name="connsiteX86" fmla="*/ 5796116 w 6356554"/>
              <a:gd name="connsiteY86" fmla="*/ 914400 h 5390696"/>
              <a:gd name="connsiteX87" fmla="*/ 5781367 w 6356554"/>
              <a:gd name="connsiteY87" fmla="*/ 1032387 h 5390696"/>
              <a:gd name="connsiteX88" fmla="*/ 5692877 w 6356554"/>
              <a:gd name="connsiteY88" fmla="*/ 1150374 h 5390696"/>
              <a:gd name="connsiteX89" fmla="*/ 5574890 w 6356554"/>
              <a:gd name="connsiteY89" fmla="*/ 1283110 h 5390696"/>
              <a:gd name="connsiteX90" fmla="*/ 5471651 w 6356554"/>
              <a:gd name="connsiteY90" fmla="*/ 1356852 h 5390696"/>
              <a:gd name="connsiteX91" fmla="*/ 5427406 w 6356554"/>
              <a:gd name="connsiteY91" fmla="*/ 1460090 h 5390696"/>
              <a:gd name="connsiteX92" fmla="*/ 5412658 w 6356554"/>
              <a:gd name="connsiteY92" fmla="*/ 1504336 h 5390696"/>
              <a:gd name="connsiteX93" fmla="*/ 5442154 w 6356554"/>
              <a:gd name="connsiteY93" fmla="*/ 1681316 h 5390696"/>
              <a:gd name="connsiteX94" fmla="*/ 5515896 w 6356554"/>
              <a:gd name="connsiteY94" fmla="*/ 1755058 h 5390696"/>
              <a:gd name="connsiteX95" fmla="*/ 5560141 w 6356554"/>
              <a:gd name="connsiteY95" fmla="*/ 1769807 h 5390696"/>
              <a:gd name="connsiteX96" fmla="*/ 5648632 w 6356554"/>
              <a:gd name="connsiteY96" fmla="*/ 1828800 h 5390696"/>
              <a:gd name="connsiteX97" fmla="*/ 5751871 w 6356554"/>
              <a:gd name="connsiteY97" fmla="*/ 1858297 h 5390696"/>
              <a:gd name="connsiteX98" fmla="*/ 5810864 w 6356554"/>
              <a:gd name="connsiteY98" fmla="*/ 1887794 h 5390696"/>
              <a:gd name="connsiteX99" fmla="*/ 5958348 w 6356554"/>
              <a:gd name="connsiteY99" fmla="*/ 1873045 h 5390696"/>
              <a:gd name="connsiteX100" fmla="*/ 6046838 w 6356554"/>
              <a:gd name="connsiteY100" fmla="*/ 1740310 h 5390696"/>
              <a:gd name="connsiteX101" fmla="*/ 6091083 w 6356554"/>
              <a:gd name="connsiteY101" fmla="*/ 1696065 h 5390696"/>
              <a:gd name="connsiteX102" fmla="*/ 6164825 w 6356554"/>
              <a:gd name="connsiteY102" fmla="*/ 1533832 h 5390696"/>
              <a:gd name="connsiteX103" fmla="*/ 6194322 w 6356554"/>
              <a:gd name="connsiteY103" fmla="*/ 1430594 h 5390696"/>
              <a:gd name="connsiteX104" fmla="*/ 6223819 w 6356554"/>
              <a:gd name="connsiteY104" fmla="*/ 1371600 h 5390696"/>
              <a:gd name="connsiteX105" fmla="*/ 6253316 w 6356554"/>
              <a:gd name="connsiteY105" fmla="*/ 1253613 h 5390696"/>
              <a:gd name="connsiteX106" fmla="*/ 6268064 w 6356554"/>
              <a:gd name="connsiteY106" fmla="*/ 1194619 h 5390696"/>
              <a:gd name="connsiteX107" fmla="*/ 6282812 w 6356554"/>
              <a:gd name="connsiteY107" fmla="*/ 678426 h 5390696"/>
              <a:gd name="connsiteX108" fmla="*/ 6297561 w 6356554"/>
              <a:gd name="connsiteY108" fmla="*/ 619432 h 5390696"/>
              <a:gd name="connsiteX109" fmla="*/ 6356554 w 6356554"/>
              <a:gd name="connsiteY109" fmla="*/ 516194 h 5390696"/>
              <a:gd name="connsiteX0" fmla="*/ 0 w 6356554"/>
              <a:gd name="connsiteY0" fmla="*/ 2949677 h 5389293"/>
              <a:gd name="connsiteX1" fmla="*/ 126655 w 6356554"/>
              <a:gd name="connsiteY1" fmla="*/ 4324775 h 5389293"/>
              <a:gd name="connsiteX2" fmla="*/ 250203 w 6356554"/>
              <a:gd name="connsiteY2" fmla="*/ 2621160 h 5389293"/>
              <a:gd name="connsiteX3" fmla="*/ 329101 w 6356554"/>
              <a:gd name="connsiteY3" fmla="*/ 3585758 h 5389293"/>
              <a:gd name="connsiteX4" fmla="*/ 412954 w 6356554"/>
              <a:gd name="connsiteY4" fmla="*/ 2418736 h 5389293"/>
              <a:gd name="connsiteX5" fmla="*/ 601464 w 6356554"/>
              <a:gd name="connsiteY5" fmla="*/ 4083600 h 5389293"/>
              <a:gd name="connsiteX6" fmla="*/ 610562 w 6356554"/>
              <a:gd name="connsiteY6" fmla="*/ 2691155 h 5389293"/>
              <a:gd name="connsiteX7" fmla="*/ 720465 w 6356554"/>
              <a:gd name="connsiteY7" fmla="*/ 558243 h 5389293"/>
              <a:gd name="connsiteX8" fmla="*/ 816836 w 6356554"/>
              <a:gd name="connsiteY8" fmla="*/ 1591230 h 5389293"/>
              <a:gd name="connsiteX9" fmla="*/ 885622 w 6356554"/>
              <a:gd name="connsiteY9" fmla="*/ 204131 h 5389293"/>
              <a:gd name="connsiteX10" fmla="*/ 899651 w 6356554"/>
              <a:gd name="connsiteY10" fmla="*/ 2005781 h 5389293"/>
              <a:gd name="connsiteX11" fmla="*/ 1224229 w 6356554"/>
              <a:gd name="connsiteY11" fmla="*/ 5376999 h 5389293"/>
              <a:gd name="connsiteX12" fmla="*/ 1204526 w 6356554"/>
              <a:gd name="connsiteY12" fmla="*/ 1455746 h 5389293"/>
              <a:gd name="connsiteX13" fmla="*/ 1663056 w 6356554"/>
              <a:gd name="connsiteY13" fmla="*/ 766170 h 5389293"/>
              <a:gd name="connsiteX14" fmla="*/ 1253612 w 6356554"/>
              <a:gd name="connsiteY14" fmla="*/ 2433484 h 5389293"/>
              <a:gd name="connsiteX15" fmla="*/ 1283109 w 6356554"/>
              <a:gd name="connsiteY15" fmla="*/ 2595716 h 5389293"/>
              <a:gd name="connsiteX16" fmla="*/ 1342103 w 6356554"/>
              <a:gd name="connsiteY16" fmla="*/ 2625213 h 5389293"/>
              <a:gd name="connsiteX17" fmla="*/ 1386348 w 6356554"/>
              <a:gd name="connsiteY17" fmla="*/ 2654710 h 5389293"/>
              <a:gd name="connsiteX18" fmla="*/ 1572501 w 6356554"/>
              <a:gd name="connsiteY18" fmla="*/ 5389012 h 5389293"/>
              <a:gd name="connsiteX19" fmla="*/ 1681316 w 6356554"/>
              <a:gd name="connsiteY19" fmla="*/ 2477729 h 5389293"/>
              <a:gd name="connsiteX20" fmla="*/ 1806492 w 6356554"/>
              <a:gd name="connsiteY20" fmla="*/ 3707652 h 5389293"/>
              <a:gd name="connsiteX21" fmla="*/ 1843548 w 6356554"/>
              <a:gd name="connsiteY21" fmla="*/ 2286000 h 5389293"/>
              <a:gd name="connsiteX22" fmla="*/ 1858296 w 6356554"/>
              <a:gd name="connsiteY22" fmla="*/ 2241755 h 5389293"/>
              <a:gd name="connsiteX23" fmla="*/ 1887793 w 6356554"/>
              <a:gd name="connsiteY23" fmla="*/ 2138516 h 5389293"/>
              <a:gd name="connsiteX24" fmla="*/ 1873045 w 6356554"/>
              <a:gd name="connsiteY24" fmla="*/ 1917290 h 5389293"/>
              <a:gd name="connsiteX25" fmla="*/ 2344014 w 6356554"/>
              <a:gd name="connsiteY25" fmla="*/ 3716020 h 5389293"/>
              <a:gd name="connsiteX26" fmla="*/ 1858296 w 6356554"/>
              <a:gd name="connsiteY26" fmla="*/ 1297858 h 5389293"/>
              <a:gd name="connsiteX27" fmla="*/ 1917290 w 6356554"/>
              <a:gd name="connsiteY27" fmla="*/ 1268361 h 5389293"/>
              <a:gd name="connsiteX28" fmla="*/ 1991032 w 6356554"/>
              <a:gd name="connsiteY28" fmla="*/ 1224116 h 5389293"/>
              <a:gd name="connsiteX29" fmla="*/ 2094271 w 6356554"/>
              <a:gd name="connsiteY29" fmla="*/ 1194619 h 5389293"/>
              <a:gd name="connsiteX30" fmla="*/ 2433483 w 6356554"/>
              <a:gd name="connsiteY30" fmla="*/ 1224116 h 5389293"/>
              <a:gd name="connsiteX31" fmla="*/ 2492477 w 6356554"/>
              <a:gd name="connsiteY31" fmla="*/ 1283110 h 5389293"/>
              <a:gd name="connsiteX32" fmla="*/ 2551471 w 6356554"/>
              <a:gd name="connsiteY32" fmla="*/ 1312607 h 5389293"/>
              <a:gd name="connsiteX33" fmla="*/ 2698954 w 6356554"/>
              <a:gd name="connsiteY33" fmla="*/ 1460090 h 5389293"/>
              <a:gd name="connsiteX34" fmla="*/ 2757948 w 6356554"/>
              <a:gd name="connsiteY34" fmla="*/ 1519084 h 5389293"/>
              <a:gd name="connsiteX35" fmla="*/ 2890683 w 6356554"/>
              <a:gd name="connsiteY35" fmla="*/ 1592826 h 5389293"/>
              <a:gd name="connsiteX36" fmla="*/ 2964425 w 6356554"/>
              <a:gd name="connsiteY36" fmla="*/ 1607574 h 5389293"/>
              <a:gd name="connsiteX37" fmla="*/ 3008671 w 6356554"/>
              <a:gd name="connsiteY37" fmla="*/ 1637071 h 5389293"/>
              <a:gd name="connsiteX38" fmla="*/ 3082412 w 6356554"/>
              <a:gd name="connsiteY38" fmla="*/ 1651819 h 5389293"/>
              <a:gd name="connsiteX39" fmla="*/ 3141406 w 6356554"/>
              <a:gd name="connsiteY39" fmla="*/ 1666568 h 5389293"/>
              <a:gd name="connsiteX40" fmla="*/ 3392129 w 6356554"/>
              <a:gd name="connsiteY40" fmla="*/ 1637071 h 5389293"/>
              <a:gd name="connsiteX41" fmla="*/ 3436374 w 6356554"/>
              <a:gd name="connsiteY41" fmla="*/ 1592826 h 5389293"/>
              <a:gd name="connsiteX42" fmla="*/ 3465871 w 6356554"/>
              <a:gd name="connsiteY42" fmla="*/ 1548581 h 5389293"/>
              <a:gd name="connsiteX43" fmla="*/ 3510116 w 6356554"/>
              <a:gd name="connsiteY43" fmla="*/ 1489587 h 5389293"/>
              <a:gd name="connsiteX44" fmla="*/ 3524864 w 6356554"/>
              <a:gd name="connsiteY44" fmla="*/ 1445342 h 5389293"/>
              <a:gd name="connsiteX45" fmla="*/ 3569109 w 6356554"/>
              <a:gd name="connsiteY45" fmla="*/ 1386348 h 5389293"/>
              <a:gd name="connsiteX46" fmla="*/ 3554361 w 6356554"/>
              <a:gd name="connsiteY46" fmla="*/ 1047136 h 5389293"/>
              <a:gd name="connsiteX47" fmla="*/ 3539612 w 6356554"/>
              <a:gd name="connsiteY47" fmla="*/ 1002890 h 5389293"/>
              <a:gd name="connsiteX48" fmla="*/ 3436374 w 6356554"/>
              <a:gd name="connsiteY48" fmla="*/ 855407 h 5389293"/>
              <a:gd name="connsiteX49" fmla="*/ 3377380 w 6356554"/>
              <a:gd name="connsiteY49" fmla="*/ 781665 h 5389293"/>
              <a:gd name="connsiteX50" fmla="*/ 3362632 w 6356554"/>
              <a:gd name="connsiteY50" fmla="*/ 737419 h 5389293"/>
              <a:gd name="connsiteX51" fmla="*/ 3377380 w 6356554"/>
              <a:gd name="connsiteY51" fmla="*/ 516194 h 5389293"/>
              <a:gd name="connsiteX52" fmla="*/ 3392129 w 6356554"/>
              <a:gd name="connsiteY52" fmla="*/ 471948 h 5389293"/>
              <a:gd name="connsiteX53" fmla="*/ 3480619 w 6356554"/>
              <a:gd name="connsiteY53" fmla="*/ 398207 h 5389293"/>
              <a:gd name="connsiteX54" fmla="*/ 3583858 w 6356554"/>
              <a:gd name="connsiteY54" fmla="*/ 324465 h 5389293"/>
              <a:gd name="connsiteX55" fmla="*/ 3628103 w 6356554"/>
              <a:gd name="connsiteY55" fmla="*/ 309716 h 5389293"/>
              <a:gd name="connsiteX56" fmla="*/ 3878825 w 6356554"/>
              <a:gd name="connsiteY56" fmla="*/ 324465 h 5389293"/>
              <a:gd name="connsiteX57" fmla="*/ 3982064 w 6356554"/>
              <a:gd name="connsiteY57" fmla="*/ 398207 h 5389293"/>
              <a:gd name="connsiteX58" fmla="*/ 4129548 w 6356554"/>
              <a:gd name="connsiteY58" fmla="*/ 530942 h 5389293"/>
              <a:gd name="connsiteX59" fmla="*/ 4173793 w 6356554"/>
              <a:gd name="connsiteY59" fmla="*/ 575187 h 5389293"/>
              <a:gd name="connsiteX60" fmla="*/ 4232787 w 6356554"/>
              <a:gd name="connsiteY60" fmla="*/ 663677 h 5389293"/>
              <a:gd name="connsiteX61" fmla="*/ 4262283 w 6356554"/>
              <a:gd name="connsiteY61" fmla="*/ 737419 h 5389293"/>
              <a:gd name="connsiteX62" fmla="*/ 4291780 w 6356554"/>
              <a:gd name="connsiteY62" fmla="*/ 796413 h 5389293"/>
              <a:gd name="connsiteX63" fmla="*/ 4336025 w 6356554"/>
              <a:gd name="connsiteY63" fmla="*/ 899652 h 5389293"/>
              <a:gd name="connsiteX64" fmla="*/ 4380271 w 6356554"/>
              <a:gd name="connsiteY64" fmla="*/ 929148 h 5389293"/>
              <a:gd name="connsiteX65" fmla="*/ 4439264 w 6356554"/>
              <a:gd name="connsiteY65" fmla="*/ 973394 h 5389293"/>
              <a:gd name="connsiteX66" fmla="*/ 4572000 w 6356554"/>
              <a:gd name="connsiteY66" fmla="*/ 988142 h 5389293"/>
              <a:gd name="connsiteX67" fmla="*/ 4866967 w 6356554"/>
              <a:gd name="connsiteY67" fmla="*/ 958645 h 5389293"/>
              <a:gd name="connsiteX68" fmla="*/ 4881716 w 6356554"/>
              <a:gd name="connsiteY68" fmla="*/ 796413 h 5389293"/>
              <a:gd name="connsiteX69" fmla="*/ 4911212 w 6356554"/>
              <a:gd name="connsiteY69" fmla="*/ 678426 h 5389293"/>
              <a:gd name="connsiteX70" fmla="*/ 4925961 w 6356554"/>
              <a:gd name="connsiteY70" fmla="*/ 604684 h 5389293"/>
              <a:gd name="connsiteX71" fmla="*/ 4940709 w 6356554"/>
              <a:gd name="connsiteY71" fmla="*/ 162232 h 5389293"/>
              <a:gd name="connsiteX72" fmla="*/ 4970206 w 6356554"/>
              <a:gd name="connsiteY72" fmla="*/ 117987 h 5389293"/>
              <a:gd name="connsiteX73" fmla="*/ 5088193 w 6356554"/>
              <a:gd name="connsiteY73" fmla="*/ 29497 h 5389293"/>
              <a:gd name="connsiteX74" fmla="*/ 5206180 w 6356554"/>
              <a:gd name="connsiteY74" fmla="*/ 0 h 5389293"/>
              <a:gd name="connsiteX75" fmla="*/ 5353664 w 6356554"/>
              <a:gd name="connsiteY75" fmla="*/ 14748 h 5389293"/>
              <a:gd name="connsiteX76" fmla="*/ 5412658 w 6356554"/>
              <a:gd name="connsiteY76" fmla="*/ 44245 h 5389293"/>
              <a:gd name="connsiteX77" fmla="*/ 5515896 w 6356554"/>
              <a:gd name="connsiteY77" fmla="*/ 117987 h 5389293"/>
              <a:gd name="connsiteX78" fmla="*/ 5545393 w 6356554"/>
              <a:gd name="connsiteY78" fmla="*/ 162232 h 5389293"/>
              <a:gd name="connsiteX79" fmla="*/ 5589638 w 6356554"/>
              <a:gd name="connsiteY79" fmla="*/ 206477 h 5389293"/>
              <a:gd name="connsiteX80" fmla="*/ 5604387 w 6356554"/>
              <a:gd name="connsiteY80" fmla="*/ 265471 h 5389293"/>
              <a:gd name="connsiteX81" fmla="*/ 5663380 w 6356554"/>
              <a:gd name="connsiteY81" fmla="*/ 427703 h 5389293"/>
              <a:gd name="connsiteX82" fmla="*/ 5707625 w 6356554"/>
              <a:gd name="connsiteY82" fmla="*/ 589936 h 5389293"/>
              <a:gd name="connsiteX83" fmla="*/ 5737122 w 6356554"/>
              <a:gd name="connsiteY83" fmla="*/ 678426 h 5389293"/>
              <a:gd name="connsiteX84" fmla="*/ 5781367 w 6356554"/>
              <a:gd name="connsiteY84" fmla="*/ 870155 h 5389293"/>
              <a:gd name="connsiteX85" fmla="*/ 5796116 w 6356554"/>
              <a:gd name="connsiteY85" fmla="*/ 914400 h 5389293"/>
              <a:gd name="connsiteX86" fmla="*/ 5781367 w 6356554"/>
              <a:gd name="connsiteY86" fmla="*/ 1032387 h 5389293"/>
              <a:gd name="connsiteX87" fmla="*/ 5692877 w 6356554"/>
              <a:gd name="connsiteY87" fmla="*/ 1150374 h 5389293"/>
              <a:gd name="connsiteX88" fmla="*/ 5574890 w 6356554"/>
              <a:gd name="connsiteY88" fmla="*/ 1283110 h 5389293"/>
              <a:gd name="connsiteX89" fmla="*/ 5471651 w 6356554"/>
              <a:gd name="connsiteY89" fmla="*/ 1356852 h 5389293"/>
              <a:gd name="connsiteX90" fmla="*/ 5427406 w 6356554"/>
              <a:gd name="connsiteY90" fmla="*/ 1460090 h 5389293"/>
              <a:gd name="connsiteX91" fmla="*/ 5412658 w 6356554"/>
              <a:gd name="connsiteY91" fmla="*/ 1504336 h 5389293"/>
              <a:gd name="connsiteX92" fmla="*/ 5442154 w 6356554"/>
              <a:gd name="connsiteY92" fmla="*/ 1681316 h 5389293"/>
              <a:gd name="connsiteX93" fmla="*/ 5515896 w 6356554"/>
              <a:gd name="connsiteY93" fmla="*/ 1755058 h 5389293"/>
              <a:gd name="connsiteX94" fmla="*/ 5560141 w 6356554"/>
              <a:gd name="connsiteY94" fmla="*/ 1769807 h 5389293"/>
              <a:gd name="connsiteX95" fmla="*/ 5648632 w 6356554"/>
              <a:gd name="connsiteY95" fmla="*/ 1828800 h 5389293"/>
              <a:gd name="connsiteX96" fmla="*/ 5751871 w 6356554"/>
              <a:gd name="connsiteY96" fmla="*/ 1858297 h 5389293"/>
              <a:gd name="connsiteX97" fmla="*/ 5810864 w 6356554"/>
              <a:gd name="connsiteY97" fmla="*/ 1887794 h 5389293"/>
              <a:gd name="connsiteX98" fmla="*/ 5958348 w 6356554"/>
              <a:gd name="connsiteY98" fmla="*/ 1873045 h 5389293"/>
              <a:gd name="connsiteX99" fmla="*/ 6046838 w 6356554"/>
              <a:gd name="connsiteY99" fmla="*/ 1740310 h 5389293"/>
              <a:gd name="connsiteX100" fmla="*/ 6091083 w 6356554"/>
              <a:gd name="connsiteY100" fmla="*/ 1696065 h 5389293"/>
              <a:gd name="connsiteX101" fmla="*/ 6164825 w 6356554"/>
              <a:gd name="connsiteY101" fmla="*/ 1533832 h 5389293"/>
              <a:gd name="connsiteX102" fmla="*/ 6194322 w 6356554"/>
              <a:gd name="connsiteY102" fmla="*/ 1430594 h 5389293"/>
              <a:gd name="connsiteX103" fmla="*/ 6223819 w 6356554"/>
              <a:gd name="connsiteY103" fmla="*/ 1371600 h 5389293"/>
              <a:gd name="connsiteX104" fmla="*/ 6253316 w 6356554"/>
              <a:gd name="connsiteY104" fmla="*/ 1253613 h 5389293"/>
              <a:gd name="connsiteX105" fmla="*/ 6268064 w 6356554"/>
              <a:gd name="connsiteY105" fmla="*/ 1194619 h 5389293"/>
              <a:gd name="connsiteX106" fmla="*/ 6282812 w 6356554"/>
              <a:gd name="connsiteY106" fmla="*/ 678426 h 5389293"/>
              <a:gd name="connsiteX107" fmla="*/ 6297561 w 6356554"/>
              <a:gd name="connsiteY107" fmla="*/ 619432 h 5389293"/>
              <a:gd name="connsiteX108" fmla="*/ 6356554 w 6356554"/>
              <a:gd name="connsiteY108" fmla="*/ 516194 h 5389293"/>
              <a:gd name="connsiteX0" fmla="*/ 0 w 6356554"/>
              <a:gd name="connsiteY0" fmla="*/ 2949677 h 5389293"/>
              <a:gd name="connsiteX1" fmla="*/ 126655 w 6356554"/>
              <a:gd name="connsiteY1" fmla="*/ 4324775 h 5389293"/>
              <a:gd name="connsiteX2" fmla="*/ 250203 w 6356554"/>
              <a:gd name="connsiteY2" fmla="*/ 2621160 h 5389293"/>
              <a:gd name="connsiteX3" fmla="*/ 329101 w 6356554"/>
              <a:gd name="connsiteY3" fmla="*/ 3585758 h 5389293"/>
              <a:gd name="connsiteX4" fmla="*/ 412954 w 6356554"/>
              <a:gd name="connsiteY4" fmla="*/ 2418736 h 5389293"/>
              <a:gd name="connsiteX5" fmla="*/ 601464 w 6356554"/>
              <a:gd name="connsiteY5" fmla="*/ 4083600 h 5389293"/>
              <a:gd name="connsiteX6" fmla="*/ 610562 w 6356554"/>
              <a:gd name="connsiteY6" fmla="*/ 2691155 h 5389293"/>
              <a:gd name="connsiteX7" fmla="*/ 720465 w 6356554"/>
              <a:gd name="connsiteY7" fmla="*/ 558243 h 5389293"/>
              <a:gd name="connsiteX8" fmla="*/ 816836 w 6356554"/>
              <a:gd name="connsiteY8" fmla="*/ 1591230 h 5389293"/>
              <a:gd name="connsiteX9" fmla="*/ 885622 w 6356554"/>
              <a:gd name="connsiteY9" fmla="*/ 204131 h 5389293"/>
              <a:gd name="connsiteX10" fmla="*/ 899651 w 6356554"/>
              <a:gd name="connsiteY10" fmla="*/ 2005781 h 5389293"/>
              <a:gd name="connsiteX11" fmla="*/ 1224229 w 6356554"/>
              <a:gd name="connsiteY11" fmla="*/ 5376999 h 5389293"/>
              <a:gd name="connsiteX12" fmla="*/ 1204526 w 6356554"/>
              <a:gd name="connsiteY12" fmla="*/ 1455746 h 5389293"/>
              <a:gd name="connsiteX13" fmla="*/ 1663056 w 6356554"/>
              <a:gd name="connsiteY13" fmla="*/ 766170 h 5389293"/>
              <a:gd name="connsiteX14" fmla="*/ 1283109 w 6356554"/>
              <a:gd name="connsiteY14" fmla="*/ 2595716 h 5389293"/>
              <a:gd name="connsiteX15" fmla="*/ 1342103 w 6356554"/>
              <a:gd name="connsiteY15" fmla="*/ 2625213 h 5389293"/>
              <a:gd name="connsiteX16" fmla="*/ 1386348 w 6356554"/>
              <a:gd name="connsiteY16" fmla="*/ 2654710 h 5389293"/>
              <a:gd name="connsiteX17" fmla="*/ 1572501 w 6356554"/>
              <a:gd name="connsiteY17" fmla="*/ 5389012 h 5389293"/>
              <a:gd name="connsiteX18" fmla="*/ 1681316 w 6356554"/>
              <a:gd name="connsiteY18" fmla="*/ 2477729 h 5389293"/>
              <a:gd name="connsiteX19" fmla="*/ 1806492 w 6356554"/>
              <a:gd name="connsiteY19" fmla="*/ 3707652 h 5389293"/>
              <a:gd name="connsiteX20" fmla="*/ 1843548 w 6356554"/>
              <a:gd name="connsiteY20" fmla="*/ 2286000 h 5389293"/>
              <a:gd name="connsiteX21" fmla="*/ 1858296 w 6356554"/>
              <a:gd name="connsiteY21" fmla="*/ 2241755 h 5389293"/>
              <a:gd name="connsiteX22" fmla="*/ 1887793 w 6356554"/>
              <a:gd name="connsiteY22" fmla="*/ 2138516 h 5389293"/>
              <a:gd name="connsiteX23" fmla="*/ 1873045 w 6356554"/>
              <a:gd name="connsiteY23" fmla="*/ 1917290 h 5389293"/>
              <a:gd name="connsiteX24" fmla="*/ 2344014 w 6356554"/>
              <a:gd name="connsiteY24" fmla="*/ 3716020 h 5389293"/>
              <a:gd name="connsiteX25" fmla="*/ 1858296 w 6356554"/>
              <a:gd name="connsiteY25" fmla="*/ 1297858 h 5389293"/>
              <a:gd name="connsiteX26" fmla="*/ 1917290 w 6356554"/>
              <a:gd name="connsiteY26" fmla="*/ 1268361 h 5389293"/>
              <a:gd name="connsiteX27" fmla="*/ 1991032 w 6356554"/>
              <a:gd name="connsiteY27" fmla="*/ 1224116 h 5389293"/>
              <a:gd name="connsiteX28" fmla="*/ 2094271 w 6356554"/>
              <a:gd name="connsiteY28" fmla="*/ 1194619 h 5389293"/>
              <a:gd name="connsiteX29" fmla="*/ 2433483 w 6356554"/>
              <a:gd name="connsiteY29" fmla="*/ 1224116 h 5389293"/>
              <a:gd name="connsiteX30" fmla="*/ 2492477 w 6356554"/>
              <a:gd name="connsiteY30" fmla="*/ 1283110 h 5389293"/>
              <a:gd name="connsiteX31" fmla="*/ 2551471 w 6356554"/>
              <a:gd name="connsiteY31" fmla="*/ 1312607 h 5389293"/>
              <a:gd name="connsiteX32" fmla="*/ 2698954 w 6356554"/>
              <a:gd name="connsiteY32" fmla="*/ 1460090 h 5389293"/>
              <a:gd name="connsiteX33" fmla="*/ 2757948 w 6356554"/>
              <a:gd name="connsiteY33" fmla="*/ 1519084 h 5389293"/>
              <a:gd name="connsiteX34" fmla="*/ 2890683 w 6356554"/>
              <a:gd name="connsiteY34" fmla="*/ 1592826 h 5389293"/>
              <a:gd name="connsiteX35" fmla="*/ 2964425 w 6356554"/>
              <a:gd name="connsiteY35" fmla="*/ 1607574 h 5389293"/>
              <a:gd name="connsiteX36" fmla="*/ 3008671 w 6356554"/>
              <a:gd name="connsiteY36" fmla="*/ 1637071 h 5389293"/>
              <a:gd name="connsiteX37" fmla="*/ 3082412 w 6356554"/>
              <a:gd name="connsiteY37" fmla="*/ 1651819 h 5389293"/>
              <a:gd name="connsiteX38" fmla="*/ 3141406 w 6356554"/>
              <a:gd name="connsiteY38" fmla="*/ 1666568 h 5389293"/>
              <a:gd name="connsiteX39" fmla="*/ 3392129 w 6356554"/>
              <a:gd name="connsiteY39" fmla="*/ 1637071 h 5389293"/>
              <a:gd name="connsiteX40" fmla="*/ 3436374 w 6356554"/>
              <a:gd name="connsiteY40" fmla="*/ 1592826 h 5389293"/>
              <a:gd name="connsiteX41" fmla="*/ 3465871 w 6356554"/>
              <a:gd name="connsiteY41" fmla="*/ 1548581 h 5389293"/>
              <a:gd name="connsiteX42" fmla="*/ 3510116 w 6356554"/>
              <a:gd name="connsiteY42" fmla="*/ 1489587 h 5389293"/>
              <a:gd name="connsiteX43" fmla="*/ 3524864 w 6356554"/>
              <a:gd name="connsiteY43" fmla="*/ 1445342 h 5389293"/>
              <a:gd name="connsiteX44" fmla="*/ 3569109 w 6356554"/>
              <a:gd name="connsiteY44" fmla="*/ 1386348 h 5389293"/>
              <a:gd name="connsiteX45" fmla="*/ 3554361 w 6356554"/>
              <a:gd name="connsiteY45" fmla="*/ 1047136 h 5389293"/>
              <a:gd name="connsiteX46" fmla="*/ 3539612 w 6356554"/>
              <a:gd name="connsiteY46" fmla="*/ 1002890 h 5389293"/>
              <a:gd name="connsiteX47" fmla="*/ 3436374 w 6356554"/>
              <a:gd name="connsiteY47" fmla="*/ 855407 h 5389293"/>
              <a:gd name="connsiteX48" fmla="*/ 3377380 w 6356554"/>
              <a:gd name="connsiteY48" fmla="*/ 781665 h 5389293"/>
              <a:gd name="connsiteX49" fmla="*/ 3362632 w 6356554"/>
              <a:gd name="connsiteY49" fmla="*/ 737419 h 5389293"/>
              <a:gd name="connsiteX50" fmla="*/ 3377380 w 6356554"/>
              <a:gd name="connsiteY50" fmla="*/ 516194 h 5389293"/>
              <a:gd name="connsiteX51" fmla="*/ 3392129 w 6356554"/>
              <a:gd name="connsiteY51" fmla="*/ 471948 h 5389293"/>
              <a:gd name="connsiteX52" fmla="*/ 3480619 w 6356554"/>
              <a:gd name="connsiteY52" fmla="*/ 398207 h 5389293"/>
              <a:gd name="connsiteX53" fmla="*/ 3583858 w 6356554"/>
              <a:gd name="connsiteY53" fmla="*/ 324465 h 5389293"/>
              <a:gd name="connsiteX54" fmla="*/ 3628103 w 6356554"/>
              <a:gd name="connsiteY54" fmla="*/ 309716 h 5389293"/>
              <a:gd name="connsiteX55" fmla="*/ 3878825 w 6356554"/>
              <a:gd name="connsiteY55" fmla="*/ 324465 h 5389293"/>
              <a:gd name="connsiteX56" fmla="*/ 3982064 w 6356554"/>
              <a:gd name="connsiteY56" fmla="*/ 398207 h 5389293"/>
              <a:gd name="connsiteX57" fmla="*/ 4129548 w 6356554"/>
              <a:gd name="connsiteY57" fmla="*/ 530942 h 5389293"/>
              <a:gd name="connsiteX58" fmla="*/ 4173793 w 6356554"/>
              <a:gd name="connsiteY58" fmla="*/ 575187 h 5389293"/>
              <a:gd name="connsiteX59" fmla="*/ 4232787 w 6356554"/>
              <a:gd name="connsiteY59" fmla="*/ 663677 h 5389293"/>
              <a:gd name="connsiteX60" fmla="*/ 4262283 w 6356554"/>
              <a:gd name="connsiteY60" fmla="*/ 737419 h 5389293"/>
              <a:gd name="connsiteX61" fmla="*/ 4291780 w 6356554"/>
              <a:gd name="connsiteY61" fmla="*/ 796413 h 5389293"/>
              <a:gd name="connsiteX62" fmla="*/ 4336025 w 6356554"/>
              <a:gd name="connsiteY62" fmla="*/ 899652 h 5389293"/>
              <a:gd name="connsiteX63" fmla="*/ 4380271 w 6356554"/>
              <a:gd name="connsiteY63" fmla="*/ 929148 h 5389293"/>
              <a:gd name="connsiteX64" fmla="*/ 4439264 w 6356554"/>
              <a:gd name="connsiteY64" fmla="*/ 973394 h 5389293"/>
              <a:gd name="connsiteX65" fmla="*/ 4572000 w 6356554"/>
              <a:gd name="connsiteY65" fmla="*/ 988142 h 5389293"/>
              <a:gd name="connsiteX66" fmla="*/ 4866967 w 6356554"/>
              <a:gd name="connsiteY66" fmla="*/ 958645 h 5389293"/>
              <a:gd name="connsiteX67" fmla="*/ 4881716 w 6356554"/>
              <a:gd name="connsiteY67" fmla="*/ 796413 h 5389293"/>
              <a:gd name="connsiteX68" fmla="*/ 4911212 w 6356554"/>
              <a:gd name="connsiteY68" fmla="*/ 678426 h 5389293"/>
              <a:gd name="connsiteX69" fmla="*/ 4925961 w 6356554"/>
              <a:gd name="connsiteY69" fmla="*/ 604684 h 5389293"/>
              <a:gd name="connsiteX70" fmla="*/ 4940709 w 6356554"/>
              <a:gd name="connsiteY70" fmla="*/ 162232 h 5389293"/>
              <a:gd name="connsiteX71" fmla="*/ 4970206 w 6356554"/>
              <a:gd name="connsiteY71" fmla="*/ 117987 h 5389293"/>
              <a:gd name="connsiteX72" fmla="*/ 5088193 w 6356554"/>
              <a:gd name="connsiteY72" fmla="*/ 29497 h 5389293"/>
              <a:gd name="connsiteX73" fmla="*/ 5206180 w 6356554"/>
              <a:gd name="connsiteY73" fmla="*/ 0 h 5389293"/>
              <a:gd name="connsiteX74" fmla="*/ 5353664 w 6356554"/>
              <a:gd name="connsiteY74" fmla="*/ 14748 h 5389293"/>
              <a:gd name="connsiteX75" fmla="*/ 5412658 w 6356554"/>
              <a:gd name="connsiteY75" fmla="*/ 44245 h 5389293"/>
              <a:gd name="connsiteX76" fmla="*/ 5515896 w 6356554"/>
              <a:gd name="connsiteY76" fmla="*/ 117987 h 5389293"/>
              <a:gd name="connsiteX77" fmla="*/ 5545393 w 6356554"/>
              <a:gd name="connsiteY77" fmla="*/ 162232 h 5389293"/>
              <a:gd name="connsiteX78" fmla="*/ 5589638 w 6356554"/>
              <a:gd name="connsiteY78" fmla="*/ 206477 h 5389293"/>
              <a:gd name="connsiteX79" fmla="*/ 5604387 w 6356554"/>
              <a:gd name="connsiteY79" fmla="*/ 265471 h 5389293"/>
              <a:gd name="connsiteX80" fmla="*/ 5663380 w 6356554"/>
              <a:gd name="connsiteY80" fmla="*/ 427703 h 5389293"/>
              <a:gd name="connsiteX81" fmla="*/ 5707625 w 6356554"/>
              <a:gd name="connsiteY81" fmla="*/ 589936 h 5389293"/>
              <a:gd name="connsiteX82" fmla="*/ 5737122 w 6356554"/>
              <a:gd name="connsiteY82" fmla="*/ 678426 h 5389293"/>
              <a:gd name="connsiteX83" fmla="*/ 5781367 w 6356554"/>
              <a:gd name="connsiteY83" fmla="*/ 870155 h 5389293"/>
              <a:gd name="connsiteX84" fmla="*/ 5796116 w 6356554"/>
              <a:gd name="connsiteY84" fmla="*/ 914400 h 5389293"/>
              <a:gd name="connsiteX85" fmla="*/ 5781367 w 6356554"/>
              <a:gd name="connsiteY85" fmla="*/ 1032387 h 5389293"/>
              <a:gd name="connsiteX86" fmla="*/ 5692877 w 6356554"/>
              <a:gd name="connsiteY86" fmla="*/ 1150374 h 5389293"/>
              <a:gd name="connsiteX87" fmla="*/ 5574890 w 6356554"/>
              <a:gd name="connsiteY87" fmla="*/ 1283110 h 5389293"/>
              <a:gd name="connsiteX88" fmla="*/ 5471651 w 6356554"/>
              <a:gd name="connsiteY88" fmla="*/ 1356852 h 5389293"/>
              <a:gd name="connsiteX89" fmla="*/ 5427406 w 6356554"/>
              <a:gd name="connsiteY89" fmla="*/ 1460090 h 5389293"/>
              <a:gd name="connsiteX90" fmla="*/ 5412658 w 6356554"/>
              <a:gd name="connsiteY90" fmla="*/ 1504336 h 5389293"/>
              <a:gd name="connsiteX91" fmla="*/ 5442154 w 6356554"/>
              <a:gd name="connsiteY91" fmla="*/ 1681316 h 5389293"/>
              <a:gd name="connsiteX92" fmla="*/ 5515896 w 6356554"/>
              <a:gd name="connsiteY92" fmla="*/ 1755058 h 5389293"/>
              <a:gd name="connsiteX93" fmla="*/ 5560141 w 6356554"/>
              <a:gd name="connsiteY93" fmla="*/ 1769807 h 5389293"/>
              <a:gd name="connsiteX94" fmla="*/ 5648632 w 6356554"/>
              <a:gd name="connsiteY94" fmla="*/ 1828800 h 5389293"/>
              <a:gd name="connsiteX95" fmla="*/ 5751871 w 6356554"/>
              <a:gd name="connsiteY95" fmla="*/ 1858297 h 5389293"/>
              <a:gd name="connsiteX96" fmla="*/ 5810864 w 6356554"/>
              <a:gd name="connsiteY96" fmla="*/ 1887794 h 5389293"/>
              <a:gd name="connsiteX97" fmla="*/ 5958348 w 6356554"/>
              <a:gd name="connsiteY97" fmla="*/ 1873045 h 5389293"/>
              <a:gd name="connsiteX98" fmla="*/ 6046838 w 6356554"/>
              <a:gd name="connsiteY98" fmla="*/ 1740310 h 5389293"/>
              <a:gd name="connsiteX99" fmla="*/ 6091083 w 6356554"/>
              <a:gd name="connsiteY99" fmla="*/ 1696065 h 5389293"/>
              <a:gd name="connsiteX100" fmla="*/ 6164825 w 6356554"/>
              <a:gd name="connsiteY100" fmla="*/ 1533832 h 5389293"/>
              <a:gd name="connsiteX101" fmla="*/ 6194322 w 6356554"/>
              <a:gd name="connsiteY101" fmla="*/ 1430594 h 5389293"/>
              <a:gd name="connsiteX102" fmla="*/ 6223819 w 6356554"/>
              <a:gd name="connsiteY102" fmla="*/ 1371600 h 5389293"/>
              <a:gd name="connsiteX103" fmla="*/ 6253316 w 6356554"/>
              <a:gd name="connsiteY103" fmla="*/ 1253613 h 5389293"/>
              <a:gd name="connsiteX104" fmla="*/ 6268064 w 6356554"/>
              <a:gd name="connsiteY104" fmla="*/ 1194619 h 5389293"/>
              <a:gd name="connsiteX105" fmla="*/ 6282812 w 6356554"/>
              <a:gd name="connsiteY105" fmla="*/ 678426 h 5389293"/>
              <a:gd name="connsiteX106" fmla="*/ 6297561 w 6356554"/>
              <a:gd name="connsiteY106" fmla="*/ 619432 h 5389293"/>
              <a:gd name="connsiteX107" fmla="*/ 6356554 w 6356554"/>
              <a:gd name="connsiteY107" fmla="*/ 516194 h 5389293"/>
              <a:gd name="connsiteX0" fmla="*/ 0 w 6356554"/>
              <a:gd name="connsiteY0" fmla="*/ 2949677 h 5389293"/>
              <a:gd name="connsiteX1" fmla="*/ 126655 w 6356554"/>
              <a:gd name="connsiteY1" fmla="*/ 4324775 h 5389293"/>
              <a:gd name="connsiteX2" fmla="*/ 250203 w 6356554"/>
              <a:gd name="connsiteY2" fmla="*/ 2621160 h 5389293"/>
              <a:gd name="connsiteX3" fmla="*/ 329101 w 6356554"/>
              <a:gd name="connsiteY3" fmla="*/ 3585758 h 5389293"/>
              <a:gd name="connsiteX4" fmla="*/ 412954 w 6356554"/>
              <a:gd name="connsiteY4" fmla="*/ 2418736 h 5389293"/>
              <a:gd name="connsiteX5" fmla="*/ 601464 w 6356554"/>
              <a:gd name="connsiteY5" fmla="*/ 4083600 h 5389293"/>
              <a:gd name="connsiteX6" fmla="*/ 610562 w 6356554"/>
              <a:gd name="connsiteY6" fmla="*/ 2691155 h 5389293"/>
              <a:gd name="connsiteX7" fmla="*/ 720465 w 6356554"/>
              <a:gd name="connsiteY7" fmla="*/ 558243 h 5389293"/>
              <a:gd name="connsiteX8" fmla="*/ 816836 w 6356554"/>
              <a:gd name="connsiteY8" fmla="*/ 1591230 h 5389293"/>
              <a:gd name="connsiteX9" fmla="*/ 885622 w 6356554"/>
              <a:gd name="connsiteY9" fmla="*/ 204131 h 5389293"/>
              <a:gd name="connsiteX10" fmla="*/ 899651 w 6356554"/>
              <a:gd name="connsiteY10" fmla="*/ 2005781 h 5389293"/>
              <a:gd name="connsiteX11" fmla="*/ 1224229 w 6356554"/>
              <a:gd name="connsiteY11" fmla="*/ 5376999 h 5389293"/>
              <a:gd name="connsiteX12" fmla="*/ 1204526 w 6356554"/>
              <a:gd name="connsiteY12" fmla="*/ 1455746 h 5389293"/>
              <a:gd name="connsiteX13" fmla="*/ 1663056 w 6356554"/>
              <a:gd name="connsiteY13" fmla="*/ 766170 h 5389293"/>
              <a:gd name="connsiteX14" fmla="*/ 1342103 w 6356554"/>
              <a:gd name="connsiteY14" fmla="*/ 2625213 h 5389293"/>
              <a:gd name="connsiteX15" fmla="*/ 1386348 w 6356554"/>
              <a:gd name="connsiteY15" fmla="*/ 2654710 h 5389293"/>
              <a:gd name="connsiteX16" fmla="*/ 1572501 w 6356554"/>
              <a:gd name="connsiteY16" fmla="*/ 5389012 h 5389293"/>
              <a:gd name="connsiteX17" fmla="*/ 1681316 w 6356554"/>
              <a:gd name="connsiteY17" fmla="*/ 2477729 h 5389293"/>
              <a:gd name="connsiteX18" fmla="*/ 1806492 w 6356554"/>
              <a:gd name="connsiteY18" fmla="*/ 3707652 h 5389293"/>
              <a:gd name="connsiteX19" fmla="*/ 1843548 w 6356554"/>
              <a:gd name="connsiteY19" fmla="*/ 2286000 h 5389293"/>
              <a:gd name="connsiteX20" fmla="*/ 1858296 w 6356554"/>
              <a:gd name="connsiteY20" fmla="*/ 2241755 h 5389293"/>
              <a:gd name="connsiteX21" fmla="*/ 1887793 w 6356554"/>
              <a:gd name="connsiteY21" fmla="*/ 2138516 h 5389293"/>
              <a:gd name="connsiteX22" fmla="*/ 1873045 w 6356554"/>
              <a:gd name="connsiteY22" fmla="*/ 1917290 h 5389293"/>
              <a:gd name="connsiteX23" fmla="*/ 2344014 w 6356554"/>
              <a:gd name="connsiteY23" fmla="*/ 3716020 h 5389293"/>
              <a:gd name="connsiteX24" fmla="*/ 1858296 w 6356554"/>
              <a:gd name="connsiteY24" fmla="*/ 1297858 h 5389293"/>
              <a:gd name="connsiteX25" fmla="*/ 1917290 w 6356554"/>
              <a:gd name="connsiteY25" fmla="*/ 1268361 h 5389293"/>
              <a:gd name="connsiteX26" fmla="*/ 1991032 w 6356554"/>
              <a:gd name="connsiteY26" fmla="*/ 1224116 h 5389293"/>
              <a:gd name="connsiteX27" fmla="*/ 2094271 w 6356554"/>
              <a:gd name="connsiteY27" fmla="*/ 1194619 h 5389293"/>
              <a:gd name="connsiteX28" fmla="*/ 2433483 w 6356554"/>
              <a:gd name="connsiteY28" fmla="*/ 1224116 h 5389293"/>
              <a:gd name="connsiteX29" fmla="*/ 2492477 w 6356554"/>
              <a:gd name="connsiteY29" fmla="*/ 1283110 h 5389293"/>
              <a:gd name="connsiteX30" fmla="*/ 2551471 w 6356554"/>
              <a:gd name="connsiteY30" fmla="*/ 1312607 h 5389293"/>
              <a:gd name="connsiteX31" fmla="*/ 2698954 w 6356554"/>
              <a:gd name="connsiteY31" fmla="*/ 1460090 h 5389293"/>
              <a:gd name="connsiteX32" fmla="*/ 2757948 w 6356554"/>
              <a:gd name="connsiteY32" fmla="*/ 1519084 h 5389293"/>
              <a:gd name="connsiteX33" fmla="*/ 2890683 w 6356554"/>
              <a:gd name="connsiteY33" fmla="*/ 1592826 h 5389293"/>
              <a:gd name="connsiteX34" fmla="*/ 2964425 w 6356554"/>
              <a:gd name="connsiteY34" fmla="*/ 1607574 h 5389293"/>
              <a:gd name="connsiteX35" fmla="*/ 3008671 w 6356554"/>
              <a:gd name="connsiteY35" fmla="*/ 1637071 h 5389293"/>
              <a:gd name="connsiteX36" fmla="*/ 3082412 w 6356554"/>
              <a:gd name="connsiteY36" fmla="*/ 1651819 h 5389293"/>
              <a:gd name="connsiteX37" fmla="*/ 3141406 w 6356554"/>
              <a:gd name="connsiteY37" fmla="*/ 1666568 h 5389293"/>
              <a:gd name="connsiteX38" fmla="*/ 3392129 w 6356554"/>
              <a:gd name="connsiteY38" fmla="*/ 1637071 h 5389293"/>
              <a:gd name="connsiteX39" fmla="*/ 3436374 w 6356554"/>
              <a:gd name="connsiteY39" fmla="*/ 1592826 h 5389293"/>
              <a:gd name="connsiteX40" fmla="*/ 3465871 w 6356554"/>
              <a:gd name="connsiteY40" fmla="*/ 1548581 h 5389293"/>
              <a:gd name="connsiteX41" fmla="*/ 3510116 w 6356554"/>
              <a:gd name="connsiteY41" fmla="*/ 1489587 h 5389293"/>
              <a:gd name="connsiteX42" fmla="*/ 3524864 w 6356554"/>
              <a:gd name="connsiteY42" fmla="*/ 1445342 h 5389293"/>
              <a:gd name="connsiteX43" fmla="*/ 3569109 w 6356554"/>
              <a:gd name="connsiteY43" fmla="*/ 1386348 h 5389293"/>
              <a:gd name="connsiteX44" fmla="*/ 3554361 w 6356554"/>
              <a:gd name="connsiteY44" fmla="*/ 1047136 h 5389293"/>
              <a:gd name="connsiteX45" fmla="*/ 3539612 w 6356554"/>
              <a:gd name="connsiteY45" fmla="*/ 1002890 h 5389293"/>
              <a:gd name="connsiteX46" fmla="*/ 3436374 w 6356554"/>
              <a:gd name="connsiteY46" fmla="*/ 855407 h 5389293"/>
              <a:gd name="connsiteX47" fmla="*/ 3377380 w 6356554"/>
              <a:gd name="connsiteY47" fmla="*/ 781665 h 5389293"/>
              <a:gd name="connsiteX48" fmla="*/ 3362632 w 6356554"/>
              <a:gd name="connsiteY48" fmla="*/ 737419 h 5389293"/>
              <a:gd name="connsiteX49" fmla="*/ 3377380 w 6356554"/>
              <a:gd name="connsiteY49" fmla="*/ 516194 h 5389293"/>
              <a:gd name="connsiteX50" fmla="*/ 3392129 w 6356554"/>
              <a:gd name="connsiteY50" fmla="*/ 471948 h 5389293"/>
              <a:gd name="connsiteX51" fmla="*/ 3480619 w 6356554"/>
              <a:gd name="connsiteY51" fmla="*/ 398207 h 5389293"/>
              <a:gd name="connsiteX52" fmla="*/ 3583858 w 6356554"/>
              <a:gd name="connsiteY52" fmla="*/ 324465 h 5389293"/>
              <a:gd name="connsiteX53" fmla="*/ 3628103 w 6356554"/>
              <a:gd name="connsiteY53" fmla="*/ 309716 h 5389293"/>
              <a:gd name="connsiteX54" fmla="*/ 3878825 w 6356554"/>
              <a:gd name="connsiteY54" fmla="*/ 324465 h 5389293"/>
              <a:gd name="connsiteX55" fmla="*/ 3982064 w 6356554"/>
              <a:gd name="connsiteY55" fmla="*/ 398207 h 5389293"/>
              <a:gd name="connsiteX56" fmla="*/ 4129548 w 6356554"/>
              <a:gd name="connsiteY56" fmla="*/ 530942 h 5389293"/>
              <a:gd name="connsiteX57" fmla="*/ 4173793 w 6356554"/>
              <a:gd name="connsiteY57" fmla="*/ 575187 h 5389293"/>
              <a:gd name="connsiteX58" fmla="*/ 4232787 w 6356554"/>
              <a:gd name="connsiteY58" fmla="*/ 663677 h 5389293"/>
              <a:gd name="connsiteX59" fmla="*/ 4262283 w 6356554"/>
              <a:gd name="connsiteY59" fmla="*/ 737419 h 5389293"/>
              <a:gd name="connsiteX60" fmla="*/ 4291780 w 6356554"/>
              <a:gd name="connsiteY60" fmla="*/ 796413 h 5389293"/>
              <a:gd name="connsiteX61" fmla="*/ 4336025 w 6356554"/>
              <a:gd name="connsiteY61" fmla="*/ 899652 h 5389293"/>
              <a:gd name="connsiteX62" fmla="*/ 4380271 w 6356554"/>
              <a:gd name="connsiteY62" fmla="*/ 929148 h 5389293"/>
              <a:gd name="connsiteX63" fmla="*/ 4439264 w 6356554"/>
              <a:gd name="connsiteY63" fmla="*/ 973394 h 5389293"/>
              <a:gd name="connsiteX64" fmla="*/ 4572000 w 6356554"/>
              <a:gd name="connsiteY64" fmla="*/ 988142 h 5389293"/>
              <a:gd name="connsiteX65" fmla="*/ 4866967 w 6356554"/>
              <a:gd name="connsiteY65" fmla="*/ 958645 h 5389293"/>
              <a:gd name="connsiteX66" fmla="*/ 4881716 w 6356554"/>
              <a:gd name="connsiteY66" fmla="*/ 796413 h 5389293"/>
              <a:gd name="connsiteX67" fmla="*/ 4911212 w 6356554"/>
              <a:gd name="connsiteY67" fmla="*/ 678426 h 5389293"/>
              <a:gd name="connsiteX68" fmla="*/ 4925961 w 6356554"/>
              <a:gd name="connsiteY68" fmla="*/ 604684 h 5389293"/>
              <a:gd name="connsiteX69" fmla="*/ 4940709 w 6356554"/>
              <a:gd name="connsiteY69" fmla="*/ 162232 h 5389293"/>
              <a:gd name="connsiteX70" fmla="*/ 4970206 w 6356554"/>
              <a:gd name="connsiteY70" fmla="*/ 117987 h 5389293"/>
              <a:gd name="connsiteX71" fmla="*/ 5088193 w 6356554"/>
              <a:gd name="connsiteY71" fmla="*/ 29497 h 5389293"/>
              <a:gd name="connsiteX72" fmla="*/ 5206180 w 6356554"/>
              <a:gd name="connsiteY72" fmla="*/ 0 h 5389293"/>
              <a:gd name="connsiteX73" fmla="*/ 5353664 w 6356554"/>
              <a:gd name="connsiteY73" fmla="*/ 14748 h 5389293"/>
              <a:gd name="connsiteX74" fmla="*/ 5412658 w 6356554"/>
              <a:gd name="connsiteY74" fmla="*/ 44245 h 5389293"/>
              <a:gd name="connsiteX75" fmla="*/ 5515896 w 6356554"/>
              <a:gd name="connsiteY75" fmla="*/ 117987 h 5389293"/>
              <a:gd name="connsiteX76" fmla="*/ 5545393 w 6356554"/>
              <a:gd name="connsiteY76" fmla="*/ 162232 h 5389293"/>
              <a:gd name="connsiteX77" fmla="*/ 5589638 w 6356554"/>
              <a:gd name="connsiteY77" fmla="*/ 206477 h 5389293"/>
              <a:gd name="connsiteX78" fmla="*/ 5604387 w 6356554"/>
              <a:gd name="connsiteY78" fmla="*/ 265471 h 5389293"/>
              <a:gd name="connsiteX79" fmla="*/ 5663380 w 6356554"/>
              <a:gd name="connsiteY79" fmla="*/ 427703 h 5389293"/>
              <a:gd name="connsiteX80" fmla="*/ 5707625 w 6356554"/>
              <a:gd name="connsiteY80" fmla="*/ 589936 h 5389293"/>
              <a:gd name="connsiteX81" fmla="*/ 5737122 w 6356554"/>
              <a:gd name="connsiteY81" fmla="*/ 678426 h 5389293"/>
              <a:gd name="connsiteX82" fmla="*/ 5781367 w 6356554"/>
              <a:gd name="connsiteY82" fmla="*/ 870155 h 5389293"/>
              <a:gd name="connsiteX83" fmla="*/ 5796116 w 6356554"/>
              <a:gd name="connsiteY83" fmla="*/ 914400 h 5389293"/>
              <a:gd name="connsiteX84" fmla="*/ 5781367 w 6356554"/>
              <a:gd name="connsiteY84" fmla="*/ 1032387 h 5389293"/>
              <a:gd name="connsiteX85" fmla="*/ 5692877 w 6356554"/>
              <a:gd name="connsiteY85" fmla="*/ 1150374 h 5389293"/>
              <a:gd name="connsiteX86" fmla="*/ 5574890 w 6356554"/>
              <a:gd name="connsiteY86" fmla="*/ 1283110 h 5389293"/>
              <a:gd name="connsiteX87" fmla="*/ 5471651 w 6356554"/>
              <a:gd name="connsiteY87" fmla="*/ 1356852 h 5389293"/>
              <a:gd name="connsiteX88" fmla="*/ 5427406 w 6356554"/>
              <a:gd name="connsiteY88" fmla="*/ 1460090 h 5389293"/>
              <a:gd name="connsiteX89" fmla="*/ 5412658 w 6356554"/>
              <a:gd name="connsiteY89" fmla="*/ 1504336 h 5389293"/>
              <a:gd name="connsiteX90" fmla="*/ 5442154 w 6356554"/>
              <a:gd name="connsiteY90" fmla="*/ 1681316 h 5389293"/>
              <a:gd name="connsiteX91" fmla="*/ 5515896 w 6356554"/>
              <a:gd name="connsiteY91" fmla="*/ 1755058 h 5389293"/>
              <a:gd name="connsiteX92" fmla="*/ 5560141 w 6356554"/>
              <a:gd name="connsiteY92" fmla="*/ 1769807 h 5389293"/>
              <a:gd name="connsiteX93" fmla="*/ 5648632 w 6356554"/>
              <a:gd name="connsiteY93" fmla="*/ 1828800 h 5389293"/>
              <a:gd name="connsiteX94" fmla="*/ 5751871 w 6356554"/>
              <a:gd name="connsiteY94" fmla="*/ 1858297 h 5389293"/>
              <a:gd name="connsiteX95" fmla="*/ 5810864 w 6356554"/>
              <a:gd name="connsiteY95" fmla="*/ 1887794 h 5389293"/>
              <a:gd name="connsiteX96" fmla="*/ 5958348 w 6356554"/>
              <a:gd name="connsiteY96" fmla="*/ 1873045 h 5389293"/>
              <a:gd name="connsiteX97" fmla="*/ 6046838 w 6356554"/>
              <a:gd name="connsiteY97" fmla="*/ 1740310 h 5389293"/>
              <a:gd name="connsiteX98" fmla="*/ 6091083 w 6356554"/>
              <a:gd name="connsiteY98" fmla="*/ 1696065 h 5389293"/>
              <a:gd name="connsiteX99" fmla="*/ 6164825 w 6356554"/>
              <a:gd name="connsiteY99" fmla="*/ 1533832 h 5389293"/>
              <a:gd name="connsiteX100" fmla="*/ 6194322 w 6356554"/>
              <a:gd name="connsiteY100" fmla="*/ 1430594 h 5389293"/>
              <a:gd name="connsiteX101" fmla="*/ 6223819 w 6356554"/>
              <a:gd name="connsiteY101" fmla="*/ 1371600 h 5389293"/>
              <a:gd name="connsiteX102" fmla="*/ 6253316 w 6356554"/>
              <a:gd name="connsiteY102" fmla="*/ 1253613 h 5389293"/>
              <a:gd name="connsiteX103" fmla="*/ 6268064 w 6356554"/>
              <a:gd name="connsiteY103" fmla="*/ 1194619 h 5389293"/>
              <a:gd name="connsiteX104" fmla="*/ 6282812 w 6356554"/>
              <a:gd name="connsiteY104" fmla="*/ 678426 h 5389293"/>
              <a:gd name="connsiteX105" fmla="*/ 6297561 w 6356554"/>
              <a:gd name="connsiteY105" fmla="*/ 619432 h 5389293"/>
              <a:gd name="connsiteX106" fmla="*/ 6356554 w 6356554"/>
              <a:gd name="connsiteY106" fmla="*/ 516194 h 5389293"/>
              <a:gd name="connsiteX0" fmla="*/ 0 w 6356554"/>
              <a:gd name="connsiteY0" fmla="*/ 2949677 h 5389336"/>
              <a:gd name="connsiteX1" fmla="*/ 126655 w 6356554"/>
              <a:gd name="connsiteY1" fmla="*/ 4324775 h 5389336"/>
              <a:gd name="connsiteX2" fmla="*/ 250203 w 6356554"/>
              <a:gd name="connsiteY2" fmla="*/ 2621160 h 5389336"/>
              <a:gd name="connsiteX3" fmla="*/ 329101 w 6356554"/>
              <a:gd name="connsiteY3" fmla="*/ 3585758 h 5389336"/>
              <a:gd name="connsiteX4" fmla="*/ 412954 w 6356554"/>
              <a:gd name="connsiteY4" fmla="*/ 2418736 h 5389336"/>
              <a:gd name="connsiteX5" fmla="*/ 601464 w 6356554"/>
              <a:gd name="connsiteY5" fmla="*/ 4083600 h 5389336"/>
              <a:gd name="connsiteX6" fmla="*/ 610562 w 6356554"/>
              <a:gd name="connsiteY6" fmla="*/ 2691155 h 5389336"/>
              <a:gd name="connsiteX7" fmla="*/ 720465 w 6356554"/>
              <a:gd name="connsiteY7" fmla="*/ 558243 h 5389336"/>
              <a:gd name="connsiteX8" fmla="*/ 816836 w 6356554"/>
              <a:gd name="connsiteY8" fmla="*/ 1591230 h 5389336"/>
              <a:gd name="connsiteX9" fmla="*/ 885622 w 6356554"/>
              <a:gd name="connsiteY9" fmla="*/ 204131 h 5389336"/>
              <a:gd name="connsiteX10" fmla="*/ 899651 w 6356554"/>
              <a:gd name="connsiteY10" fmla="*/ 2005781 h 5389336"/>
              <a:gd name="connsiteX11" fmla="*/ 1224229 w 6356554"/>
              <a:gd name="connsiteY11" fmla="*/ 5376999 h 5389336"/>
              <a:gd name="connsiteX12" fmla="*/ 1204526 w 6356554"/>
              <a:gd name="connsiteY12" fmla="*/ 1455746 h 5389336"/>
              <a:gd name="connsiteX13" fmla="*/ 1663056 w 6356554"/>
              <a:gd name="connsiteY13" fmla="*/ 766170 h 5389336"/>
              <a:gd name="connsiteX14" fmla="*/ 1386348 w 6356554"/>
              <a:gd name="connsiteY14" fmla="*/ 2654710 h 5389336"/>
              <a:gd name="connsiteX15" fmla="*/ 1572501 w 6356554"/>
              <a:gd name="connsiteY15" fmla="*/ 5389012 h 5389336"/>
              <a:gd name="connsiteX16" fmla="*/ 1681316 w 6356554"/>
              <a:gd name="connsiteY16" fmla="*/ 2477729 h 5389336"/>
              <a:gd name="connsiteX17" fmla="*/ 1806492 w 6356554"/>
              <a:gd name="connsiteY17" fmla="*/ 3707652 h 5389336"/>
              <a:gd name="connsiteX18" fmla="*/ 1843548 w 6356554"/>
              <a:gd name="connsiteY18" fmla="*/ 2286000 h 5389336"/>
              <a:gd name="connsiteX19" fmla="*/ 1858296 w 6356554"/>
              <a:gd name="connsiteY19" fmla="*/ 2241755 h 5389336"/>
              <a:gd name="connsiteX20" fmla="*/ 1887793 w 6356554"/>
              <a:gd name="connsiteY20" fmla="*/ 2138516 h 5389336"/>
              <a:gd name="connsiteX21" fmla="*/ 1873045 w 6356554"/>
              <a:gd name="connsiteY21" fmla="*/ 1917290 h 5389336"/>
              <a:gd name="connsiteX22" fmla="*/ 2344014 w 6356554"/>
              <a:gd name="connsiteY22" fmla="*/ 3716020 h 5389336"/>
              <a:gd name="connsiteX23" fmla="*/ 1858296 w 6356554"/>
              <a:gd name="connsiteY23" fmla="*/ 1297858 h 5389336"/>
              <a:gd name="connsiteX24" fmla="*/ 1917290 w 6356554"/>
              <a:gd name="connsiteY24" fmla="*/ 1268361 h 5389336"/>
              <a:gd name="connsiteX25" fmla="*/ 1991032 w 6356554"/>
              <a:gd name="connsiteY25" fmla="*/ 1224116 h 5389336"/>
              <a:gd name="connsiteX26" fmla="*/ 2094271 w 6356554"/>
              <a:gd name="connsiteY26" fmla="*/ 1194619 h 5389336"/>
              <a:gd name="connsiteX27" fmla="*/ 2433483 w 6356554"/>
              <a:gd name="connsiteY27" fmla="*/ 1224116 h 5389336"/>
              <a:gd name="connsiteX28" fmla="*/ 2492477 w 6356554"/>
              <a:gd name="connsiteY28" fmla="*/ 1283110 h 5389336"/>
              <a:gd name="connsiteX29" fmla="*/ 2551471 w 6356554"/>
              <a:gd name="connsiteY29" fmla="*/ 1312607 h 5389336"/>
              <a:gd name="connsiteX30" fmla="*/ 2698954 w 6356554"/>
              <a:gd name="connsiteY30" fmla="*/ 1460090 h 5389336"/>
              <a:gd name="connsiteX31" fmla="*/ 2757948 w 6356554"/>
              <a:gd name="connsiteY31" fmla="*/ 1519084 h 5389336"/>
              <a:gd name="connsiteX32" fmla="*/ 2890683 w 6356554"/>
              <a:gd name="connsiteY32" fmla="*/ 1592826 h 5389336"/>
              <a:gd name="connsiteX33" fmla="*/ 2964425 w 6356554"/>
              <a:gd name="connsiteY33" fmla="*/ 1607574 h 5389336"/>
              <a:gd name="connsiteX34" fmla="*/ 3008671 w 6356554"/>
              <a:gd name="connsiteY34" fmla="*/ 1637071 h 5389336"/>
              <a:gd name="connsiteX35" fmla="*/ 3082412 w 6356554"/>
              <a:gd name="connsiteY35" fmla="*/ 1651819 h 5389336"/>
              <a:gd name="connsiteX36" fmla="*/ 3141406 w 6356554"/>
              <a:gd name="connsiteY36" fmla="*/ 1666568 h 5389336"/>
              <a:gd name="connsiteX37" fmla="*/ 3392129 w 6356554"/>
              <a:gd name="connsiteY37" fmla="*/ 1637071 h 5389336"/>
              <a:gd name="connsiteX38" fmla="*/ 3436374 w 6356554"/>
              <a:gd name="connsiteY38" fmla="*/ 1592826 h 5389336"/>
              <a:gd name="connsiteX39" fmla="*/ 3465871 w 6356554"/>
              <a:gd name="connsiteY39" fmla="*/ 1548581 h 5389336"/>
              <a:gd name="connsiteX40" fmla="*/ 3510116 w 6356554"/>
              <a:gd name="connsiteY40" fmla="*/ 1489587 h 5389336"/>
              <a:gd name="connsiteX41" fmla="*/ 3524864 w 6356554"/>
              <a:gd name="connsiteY41" fmla="*/ 1445342 h 5389336"/>
              <a:gd name="connsiteX42" fmla="*/ 3569109 w 6356554"/>
              <a:gd name="connsiteY42" fmla="*/ 1386348 h 5389336"/>
              <a:gd name="connsiteX43" fmla="*/ 3554361 w 6356554"/>
              <a:gd name="connsiteY43" fmla="*/ 1047136 h 5389336"/>
              <a:gd name="connsiteX44" fmla="*/ 3539612 w 6356554"/>
              <a:gd name="connsiteY44" fmla="*/ 1002890 h 5389336"/>
              <a:gd name="connsiteX45" fmla="*/ 3436374 w 6356554"/>
              <a:gd name="connsiteY45" fmla="*/ 855407 h 5389336"/>
              <a:gd name="connsiteX46" fmla="*/ 3377380 w 6356554"/>
              <a:gd name="connsiteY46" fmla="*/ 781665 h 5389336"/>
              <a:gd name="connsiteX47" fmla="*/ 3362632 w 6356554"/>
              <a:gd name="connsiteY47" fmla="*/ 737419 h 5389336"/>
              <a:gd name="connsiteX48" fmla="*/ 3377380 w 6356554"/>
              <a:gd name="connsiteY48" fmla="*/ 516194 h 5389336"/>
              <a:gd name="connsiteX49" fmla="*/ 3392129 w 6356554"/>
              <a:gd name="connsiteY49" fmla="*/ 471948 h 5389336"/>
              <a:gd name="connsiteX50" fmla="*/ 3480619 w 6356554"/>
              <a:gd name="connsiteY50" fmla="*/ 398207 h 5389336"/>
              <a:gd name="connsiteX51" fmla="*/ 3583858 w 6356554"/>
              <a:gd name="connsiteY51" fmla="*/ 324465 h 5389336"/>
              <a:gd name="connsiteX52" fmla="*/ 3628103 w 6356554"/>
              <a:gd name="connsiteY52" fmla="*/ 309716 h 5389336"/>
              <a:gd name="connsiteX53" fmla="*/ 3878825 w 6356554"/>
              <a:gd name="connsiteY53" fmla="*/ 324465 h 5389336"/>
              <a:gd name="connsiteX54" fmla="*/ 3982064 w 6356554"/>
              <a:gd name="connsiteY54" fmla="*/ 398207 h 5389336"/>
              <a:gd name="connsiteX55" fmla="*/ 4129548 w 6356554"/>
              <a:gd name="connsiteY55" fmla="*/ 530942 h 5389336"/>
              <a:gd name="connsiteX56" fmla="*/ 4173793 w 6356554"/>
              <a:gd name="connsiteY56" fmla="*/ 575187 h 5389336"/>
              <a:gd name="connsiteX57" fmla="*/ 4232787 w 6356554"/>
              <a:gd name="connsiteY57" fmla="*/ 663677 h 5389336"/>
              <a:gd name="connsiteX58" fmla="*/ 4262283 w 6356554"/>
              <a:gd name="connsiteY58" fmla="*/ 737419 h 5389336"/>
              <a:gd name="connsiteX59" fmla="*/ 4291780 w 6356554"/>
              <a:gd name="connsiteY59" fmla="*/ 796413 h 5389336"/>
              <a:gd name="connsiteX60" fmla="*/ 4336025 w 6356554"/>
              <a:gd name="connsiteY60" fmla="*/ 899652 h 5389336"/>
              <a:gd name="connsiteX61" fmla="*/ 4380271 w 6356554"/>
              <a:gd name="connsiteY61" fmla="*/ 929148 h 5389336"/>
              <a:gd name="connsiteX62" fmla="*/ 4439264 w 6356554"/>
              <a:gd name="connsiteY62" fmla="*/ 973394 h 5389336"/>
              <a:gd name="connsiteX63" fmla="*/ 4572000 w 6356554"/>
              <a:gd name="connsiteY63" fmla="*/ 988142 h 5389336"/>
              <a:gd name="connsiteX64" fmla="*/ 4866967 w 6356554"/>
              <a:gd name="connsiteY64" fmla="*/ 958645 h 5389336"/>
              <a:gd name="connsiteX65" fmla="*/ 4881716 w 6356554"/>
              <a:gd name="connsiteY65" fmla="*/ 796413 h 5389336"/>
              <a:gd name="connsiteX66" fmla="*/ 4911212 w 6356554"/>
              <a:gd name="connsiteY66" fmla="*/ 678426 h 5389336"/>
              <a:gd name="connsiteX67" fmla="*/ 4925961 w 6356554"/>
              <a:gd name="connsiteY67" fmla="*/ 604684 h 5389336"/>
              <a:gd name="connsiteX68" fmla="*/ 4940709 w 6356554"/>
              <a:gd name="connsiteY68" fmla="*/ 162232 h 5389336"/>
              <a:gd name="connsiteX69" fmla="*/ 4970206 w 6356554"/>
              <a:gd name="connsiteY69" fmla="*/ 117987 h 5389336"/>
              <a:gd name="connsiteX70" fmla="*/ 5088193 w 6356554"/>
              <a:gd name="connsiteY70" fmla="*/ 29497 h 5389336"/>
              <a:gd name="connsiteX71" fmla="*/ 5206180 w 6356554"/>
              <a:gd name="connsiteY71" fmla="*/ 0 h 5389336"/>
              <a:gd name="connsiteX72" fmla="*/ 5353664 w 6356554"/>
              <a:gd name="connsiteY72" fmla="*/ 14748 h 5389336"/>
              <a:gd name="connsiteX73" fmla="*/ 5412658 w 6356554"/>
              <a:gd name="connsiteY73" fmla="*/ 44245 h 5389336"/>
              <a:gd name="connsiteX74" fmla="*/ 5515896 w 6356554"/>
              <a:gd name="connsiteY74" fmla="*/ 117987 h 5389336"/>
              <a:gd name="connsiteX75" fmla="*/ 5545393 w 6356554"/>
              <a:gd name="connsiteY75" fmla="*/ 162232 h 5389336"/>
              <a:gd name="connsiteX76" fmla="*/ 5589638 w 6356554"/>
              <a:gd name="connsiteY76" fmla="*/ 206477 h 5389336"/>
              <a:gd name="connsiteX77" fmla="*/ 5604387 w 6356554"/>
              <a:gd name="connsiteY77" fmla="*/ 265471 h 5389336"/>
              <a:gd name="connsiteX78" fmla="*/ 5663380 w 6356554"/>
              <a:gd name="connsiteY78" fmla="*/ 427703 h 5389336"/>
              <a:gd name="connsiteX79" fmla="*/ 5707625 w 6356554"/>
              <a:gd name="connsiteY79" fmla="*/ 589936 h 5389336"/>
              <a:gd name="connsiteX80" fmla="*/ 5737122 w 6356554"/>
              <a:gd name="connsiteY80" fmla="*/ 678426 h 5389336"/>
              <a:gd name="connsiteX81" fmla="*/ 5781367 w 6356554"/>
              <a:gd name="connsiteY81" fmla="*/ 870155 h 5389336"/>
              <a:gd name="connsiteX82" fmla="*/ 5796116 w 6356554"/>
              <a:gd name="connsiteY82" fmla="*/ 914400 h 5389336"/>
              <a:gd name="connsiteX83" fmla="*/ 5781367 w 6356554"/>
              <a:gd name="connsiteY83" fmla="*/ 1032387 h 5389336"/>
              <a:gd name="connsiteX84" fmla="*/ 5692877 w 6356554"/>
              <a:gd name="connsiteY84" fmla="*/ 1150374 h 5389336"/>
              <a:gd name="connsiteX85" fmla="*/ 5574890 w 6356554"/>
              <a:gd name="connsiteY85" fmla="*/ 1283110 h 5389336"/>
              <a:gd name="connsiteX86" fmla="*/ 5471651 w 6356554"/>
              <a:gd name="connsiteY86" fmla="*/ 1356852 h 5389336"/>
              <a:gd name="connsiteX87" fmla="*/ 5427406 w 6356554"/>
              <a:gd name="connsiteY87" fmla="*/ 1460090 h 5389336"/>
              <a:gd name="connsiteX88" fmla="*/ 5412658 w 6356554"/>
              <a:gd name="connsiteY88" fmla="*/ 1504336 h 5389336"/>
              <a:gd name="connsiteX89" fmla="*/ 5442154 w 6356554"/>
              <a:gd name="connsiteY89" fmla="*/ 1681316 h 5389336"/>
              <a:gd name="connsiteX90" fmla="*/ 5515896 w 6356554"/>
              <a:gd name="connsiteY90" fmla="*/ 1755058 h 5389336"/>
              <a:gd name="connsiteX91" fmla="*/ 5560141 w 6356554"/>
              <a:gd name="connsiteY91" fmla="*/ 1769807 h 5389336"/>
              <a:gd name="connsiteX92" fmla="*/ 5648632 w 6356554"/>
              <a:gd name="connsiteY92" fmla="*/ 1828800 h 5389336"/>
              <a:gd name="connsiteX93" fmla="*/ 5751871 w 6356554"/>
              <a:gd name="connsiteY93" fmla="*/ 1858297 h 5389336"/>
              <a:gd name="connsiteX94" fmla="*/ 5810864 w 6356554"/>
              <a:gd name="connsiteY94" fmla="*/ 1887794 h 5389336"/>
              <a:gd name="connsiteX95" fmla="*/ 5958348 w 6356554"/>
              <a:gd name="connsiteY95" fmla="*/ 1873045 h 5389336"/>
              <a:gd name="connsiteX96" fmla="*/ 6046838 w 6356554"/>
              <a:gd name="connsiteY96" fmla="*/ 1740310 h 5389336"/>
              <a:gd name="connsiteX97" fmla="*/ 6091083 w 6356554"/>
              <a:gd name="connsiteY97" fmla="*/ 1696065 h 5389336"/>
              <a:gd name="connsiteX98" fmla="*/ 6164825 w 6356554"/>
              <a:gd name="connsiteY98" fmla="*/ 1533832 h 5389336"/>
              <a:gd name="connsiteX99" fmla="*/ 6194322 w 6356554"/>
              <a:gd name="connsiteY99" fmla="*/ 1430594 h 5389336"/>
              <a:gd name="connsiteX100" fmla="*/ 6223819 w 6356554"/>
              <a:gd name="connsiteY100" fmla="*/ 1371600 h 5389336"/>
              <a:gd name="connsiteX101" fmla="*/ 6253316 w 6356554"/>
              <a:gd name="connsiteY101" fmla="*/ 1253613 h 5389336"/>
              <a:gd name="connsiteX102" fmla="*/ 6268064 w 6356554"/>
              <a:gd name="connsiteY102" fmla="*/ 1194619 h 5389336"/>
              <a:gd name="connsiteX103" fmla="*/ 6282812 w 6356554"/>
              <a:gd name="connsiteY103" fmla="*/ 678426 h 5389336"/>
              <a:gd name="connsiteX104" fmla="*/ 6297561 w 6356554"/>
              <a:gd name="connsiteY104" fmla="*/ 619432 h 5389336"/>
              <a:gd name="connsiteX105" fmla="*/ 6356554 w 6356554"/>
              <a:gd name="connsiteY105" fmla="*/ 516194 h 5389336"/>
              <a:gd name="connsiteX0" fmla="*/ 0 w 6356554"/>
              <a:gd name="connsiteY0" fmla="*/ 2949677 h 5389336"/>
              <a:gd name="connsiteX1" fmla="*/ 126655 w 6356554"/>
              <a:gd name="connsiteY1" fmla="*/ 4324775 h 5389336"/>
              <a:gd name="connsiteX2" fmla="*/ 250203 w 6356554"/>
              <a:gd name="connsiteY2" fmla="*/ 2621160 h 5389336"/>
              <a:gd name="connsiteX3" fmla="*/ 329101 w 6356554"/>
              <a:gd name="connsiteY3" fmla="*/ 3585758 h 5389336"/>
              <a:gd name="connsiteX4" fmla="*/ 412954 w 6356554"/>
              <a:gd name="connsiteY4" fmla="*/ 2418736 h 5389336"/>
              <a:gd name="connsiteX5" fmla="*/ 601464 w 6356554"/>
              <a:gd name="connsiteY5" fmla="*/ 4083600 h 5389336"/>
              <a:gd name="connsiteX6" fmla="*/ 610562 w 6356554"/>
              <a:gd name="connsiteY6" fmla="*/ 2691155 h 5389336"/>
              <a:gd name="connsiteX7" fmla="*/ 720465 w 6356554"/>
              <a:gd name="connsiteY7" fmla="*/ 558243 h 5389336"/>
              <a:gd name="connsiteX8" fmla="*/ 816836 w 6356554"/>
              <a:gd name="connsiteY8" fmla="*/ 1591230 h 5389336"/>
              <a:gd name="connsiteX9" fmla="*/ 885622 w 6356554"/>
              <a:gd name="connsiteY9" fmla="*/ 204131 h 5389336"/>
              <a:gd name="connsiteX10" fmla="*/ 899651 w 6356554"/>
              <a:gd name="connsiteY10" fmla="*/ 2005781 h 5389336"/>
              <a:gd name="connsiteX11" fmla="*/ 1224229 w 6356554"/>
              <a:gd name="connsiteY11" fmla="*/ 5376999 h 5389336"/>
              <a:gd name="connsiteX12" fmla="*/ 1204526 w 6356554"/>
              <a:gd name="connsiteY12" fmla="*/ 1455746 h 5389336"/>
              <a:gd name="connsiteX13" fmla="*/ 1330395 w 6356554"/>
              <a:gd name="connsiteY13" fmla="*/ 3712142 h 5389336"/>
              <a:gd name="connsiteX14" fmla="*/ 1386348 w 6356554"/>
              <a:gd name="connsiteY14" fmla="*/ 2654710 h 5389336"/>
              <a:gd name="connsiteX15" fmla="*/ 1572501 w 6356554"/>
              <a:gd name="connsiteY15" fmla="*/ 5389012 h 5389336"/>
              <a:gd name="connsiteX16" fmla="*/ 1681316 w 6356554"/>
              <a:gd name="connsiteY16" fmla="*/ 2477729 h 5389336"/>
              <a:gd name="connsiteX17" fmla="*/ 1806492 w 6356554"/>
              <a:gd name="connsiteY17" fmla="*/ 3707652 h 5389336"/>
              <a:gd name="connsiteX18" fmla="*/ 1843548 w 6356554"/>
              <a:gd name="connsiteY18" fmla="*/ 2286000 h 5389336"/>
              <a:gd name="connsiteX19" fmla="*/ 1858296 w 6356554"/>
              <a:gd name="connsiteY19" fmla="*/ 2241755 h 5389336"/>
              <a:gd name="connsiteX20" fmla="*/ 1887793 w 6356554"/>
              <a:gd name="connsiteY20" fmla="*/ 2138516 h 5389336"/>
              <a:gd name="connsiteX21" fmla="*/ 1873045 w 6356554"/>
              <a:gd name="connsiteY21" fmla="*/ 1917290 h 5389336"/>
              <a:gd name="connsiteX22" fmla="*/ 2344014 w 6356554"/>
              <a:gd name="connsiteY22" fmla="*/ 3716020 h 5389336"/>
              <a:gd name="connsiteX23" fmla="*/ 1858296 w 6356554"/>
              <a:gd name="connsiteY23" fmla="*/ 1297858 h 5389336"/>
              <a:gd name="connsiteX24" fmla="*/ 1917290 w 6356554"/>
              <a:gd name="connsiteY24" fmla="*/ 1268361 h 5389336"/>
              <a:gd name="connsiteX25" fmla="*/ 1991032 w 6356554"/>
              <a:gd name="connsiteY25" fmla="*/ 1224116 h 5389336"/>
              <a:gd name="connsiteX26" fmla="*/ 2094271 w 6356554"/>
              <a:gd name="connsiteY26" fmla="*/ 1194619 h 5389336"/>
              <a:gd name="connsiteX27" fmla="*/ 2433483 w 6356554"/>
              <a:gd name="connsiteY27" fmla="*/ 1224116 h 5389336"/>
              <a:gd name="connsiteX28" fmla="*/ 2492477 w 6356554"/>
              <a:gd name="connsiteY28" fmla="*/ 1283110 h 5389336"/>
              <a:gd name="connsiteX29" fmla="*/ 2551471 w 6356554"/>
              <a:gd name="connsiteY29" fmla="*/ 1312607 h 5389336"/>
              <a:gd name="connsiteX30" fmla="*/ 2698954 w 6356554"/>
              <a:gd name="connsiteY30" fmla="*/ 1460090 h 5389336"/>
              <a:gd name="connsiteX31" fmla="*/ 2757948 w 6356554"/>
              <a:gd name="connsiteY31" fmla="*/ 1519084 h 5389336"/>
              <a:gd name="connsiteX32" fmla="*/ 2890683 w 6356554"/>
              <a:gd name="connsiteY32" fmla="*/ 1592826 h 5389336"/>
              <a:gd name="connsiteX33" fmla="*/ 2964425 w 6356554"/>
              <a:gd name="connsiteY33" fmla="*/ 1607574 h 5389336"/>
              <a:gd name="connsiteX34" fmla="*/ 3008671 w 6356554"/>
              <a:gd name="connsiteY34" fmla="*/ 1637071 h 5389336"/>
              <a:gd name="connsiteX35" fmla="*/ 3082412 w 6356554"/>
              <a:gd name="connsiteY35" fmla="*/ 1651819 h 5389336"/>
              <a:gd name="connsiteX36" fmla="*/ 3141406 w 6356554"/>
              <a:gd name="connsiteY36" fmla="*/ 1666568 h 5389336"/>
              <a:gd name="connsiteX37" fmla="*/ 3392129 w 6356554"/>
              <a:gd name="connsiteY37" fmla="*/ 1637071 h 5389336"/>
              <a:gd name="connsiteX38" fmla="*/ 3436374 w 6356554"/>
              <a:gd name="connsiteY38" fmla="*/ 1592826 h 5389336"/>
              <a:gd name="connsiteX39" fmla="*/ 3465871 w 6356554"/>
              <a:gd name="connsiteY39" fmla="*/ 1548581 h 5389336"/>
              <a:gd name="connsiteX40" fmla="*/ 3510116 w 6356554"/>
              <a:gd name="connsiteY40" fmla="*/ 1489587 h 5389336"/>
              <a:gd name="connsiteX41" fmla="*/ 3524864 w 6356554"/>
              <a:gd name="connsiteY41" fmla="*/ 1445342 h 5389336"/>
              <a:gd name="connsiteX42" fmla="*/ 3569109 w 6356554"/>
              <a:gd name="connsiteY42" fmla="*/ 1386348 h 5389336"/>
              <a:gd name="connsiteX43" fmla="*/ 3554361 w 6356554"/>
              <a:gd name="connsiteY43" fmla="*/ 1047136 h 5389336"/>
              <a:gd name="connsiteX44" fmla="*/ 3539612 w 6356554"/>
              <a:gd name="connsiteY44" fmla="*/ 1002890 h 5389336"/>
              <a:gd name="connsiteX45" fmla="*/ 3436374 w 6356554"/>
              <a:gd name="connsiteY45" fmla="*/ 855407 h 5389336"/>
              <a:gd name="connsiteX46" fmla="*/ 3377380 w 6356554"/>
              <a:gd name="connsiteY46" fmla="*/ 781665 h 5389336"/>
              <a:gd name="connsiteX47" fmla="*/ 3362632 w 6356554"/>
              <a:gd name="connsiteY47" fmla="*/ 737419 h 5389336"/>
              <a:gd name="connsiteX48" fmla="*/ 3377380 w 6356554"/>
              <a:gd name="connsiteY48" fmla="*/ 516194 h 5389336"/>
              <a:gd name="connsiteX49" fmla="*/ 3392129 w 6356554"/>
              <a:gd name="connsiteY49" fmla="*/ 471948 h 5389336"/>
              <a:gd name="connsiteX50" fmla="*/ 3480619 w 6356554"/>
              <a:gd name="connsiteY50" fmla="*/ 398207 h 5389336"/>
              <a:gd name="connsiteX51" fmla="*/ 3583858 w 6356554"/>
              <a:gd name="connsiteY51" fmla="*/ 324465 h 5389336"/>
              <a:gd name="connsiteX52" fmla="*/ 3628103 w 6356554"/>
              <a:gd name="connsiteY52" fmla="*/ 309716 h 5389336"/>
              <a:gd name="connsiteX53" fmla="*/ 3878825 w 6356554"/>
              <a:gd name="connsiteY53" fmla="*/ 324465 h 5389336"/>
              <a:gd name="connsiteX54" fmla="*/ 3982064 w 6356554"/>
              <a:gd name="connsiteY54" fmla="*/ 398207 h 5389336"/>
              <a:gd name="connsiteX55" fmla="*/ 4129548 w 6356554"/>
              <a:gd name="connsiteY55" fmla="*/ 530942 h 5389336"/>
              <a:gd name="connsiteX56" fmla="*/ 4173793 w 6356554"/>
              <a:gd name="connsiteY56" fmla="*/ 575187 h 5389336"/>
              <a:gd name="connsiteX57" fmla="*/ 4232787 w 6356554"/>
              <a:gd name="connsiteY57" fmla="*/ 663677 h 5389336"/>
              <a:gd name="connsiteX58" fmla="*/ 4262283 w 6356554"/>
              <a:gd name="connsiteY58" fmla="*/ 737419 h 5389336"/>
              <a:gd name="connsiteX59" fmla="*/ 4291780 w 6356554"/>
              <a:gd name="connsiteY59" fmla="*/ 796413 h 5389336"/>
              <a:gd name="connsiteX60" fmla="*/ 4336025 w 6356554"/>
              <a:gd name="connsiteY60" fmla="*/ 899652 h 5389336"/>
              <a:gd name="connsiteX61" fmla="*/ 4380271 w 6356554"/>
              <a:gd name="connsiteY61" fmla="*/ 929148 h 5389336"/>
              <a:gd name="connsiteX62" fmla="*/ 4439264 w 6356554"/>
              <a:gd name="connsiteY62" fmla="*/ 973394 h 5389336"/>
              <a:gd name="connsiteX63" fmla="*/ 4572000 w 6356554"/>
              <a:gd name="connsiteY63" fmla="*/ 988142 h 5389336"/>
              <a:gd name="connsiteX64" fmla="*/ 4866967 w 6356554"/>
              <a:gd name="connsiteY64" fmla="*/ 958645 h 5389336"/>
              <a:gd name="connsiteX65" fmla="*/ 4881716 w 6356554"/>
              <a:gd name="connsiteY65" fmla="*/ 796413 h 5389336"/>
              <a:gd name="connsiteX66" fmla="*/ 4911212 w 6356554"/>
              <a:gd name="connsiteY66" fmla="*/ 678426 h 5389336"/>
              <a:gd name="connsiteX67" fmla="*/ 4925961 w 6356554"/>
              <a:gd name="connsiteY67" fmla="*/ 604684 h 5389336"/>
              <a:gd name="connsiteX68" fmla="*/ 4940709 w 6356554"/>
              <a:gd name="connsiteY68" fmla="*/ 162232 h 5389336"/>
              <a:gd name="connsiteX69" fmla="*/ 4970206 w 6356554"/>
              <a:gd name="connsiteY69" fmla="*/ 117987 h 5389336"/>
              <a:gd name="connsiteX70" fmla="*/ 5088193 w 6356554"/>
              <a:gd name="connsiteY70" fmla="*/ 29497 h 5389336"/>
              <a:gd name="connsiteX71" fmla="*/ 5206180 w 6356554"/>
              <a:gd name="connsiteY71" fmla="*/ 0 h 5389336"/>
              <a:gd name="connsiteX72" fmla="*/ 5353664 w 6356554"/>
              <a:gd name="connsiteY72" fmla="*/ 14748 h 5389336"/>
              <a:gd name="connsiteX73" fmla="*/ 5412658 w 6356554"/>
              <a:gd name="connsiteY73" fmla="*/ 44245 h 5389336"/>
              <a:gd name="connsiteX74" fmla="*/ 5515896 w 6356554"/>
              <a:gd name="connsiteY74" fmla="*/ 117987 h 5389336"/>
              <a:gd name="connsiteX75" fmla="*/ 5545393 w 6356554"/>
              <a:gd name="connsiteY75" fmla="*/ 162232 h 5389336"/>
              <a:gd name="connsiteX76" fmla="*/ 5589638 w 6356554"/>
              <a:gd name="connsiteY76" fmla="*/ 206477 h 5389336"/>
              <a:gd name="connsiteX77" fmla="*/ 5604387 w 6356554"/>
              <a:gd name="connsiteY77" fmla="*/ 265471 h 5389336"/>
              <a:gd name="connsiteX78" fmla="*/ 5663380 w 6356554"/>
              <a:gd name="connsiteY78" fmla="*/ 427703 h 5389336"/>
              <a:gd name="connsiteX79" fmla="*/ 5707625 w 6356554"/>
              <a:gd name="connsiteY79" fmla="*/ 589936 h 5389336"/>
              <a:gd name="connsiteX80" fmla="*/ 5737122 w 6356554"/>
              <a:gd name="connsiteY80" fmla="*/ 678426 h 5389336"/>
              <a:gd name="connsiteX81" fmla="*/ 5781367 w 6356554"/>
              <a:gd name="connsiteY81" fmla="*/ 870155 h 5389336"/>
              <a:gd name="connsiteX82" fmla="*/ 5796116 w 6356554"/>
              <a:gd name="connsiteY82" fmla="*/ 914400 h 5389336"/>
              <a:gd name="connsiteX83" fmla="*/ 5781367 w 6356554"/>
              <a:gd name="connsiteY83" fmla="*/ 1032387 h 5389336"/>
              <a:gd name="connsiteX84" fmla="*/ 5692877 w 6356554"/>
              <a:gd name="connsiteY84" fmla="*/ 1150374 h 5389336"/>
              <a:gd name="connsiteX85" fmla="*/ 5574890 w 6356554"/>
              <a:gd name="connsiteY85" fmla="*/ 1283110 h 5389336"/>
              <a:gd name="connsiteX86" fmla="*/ 5471651 w 6356554"/>
              <a:gd name="connsiteY86" fmla="*/ 1356852 h 5389336"/>
              <a:gd name="connsiteX87" fmla="*/ 5427406 w 6356554"/>
              <a:gd name="connsiteY87" fmla="*/ 1460090 h 5389336"/>
              <a:gd name="connsiteX88" fmla="*/ 5412658 w 6356554"/>
              <a:gd name="connsiteY88" fmla="*/ 1504336 h 5389336"/>
              <a:gd name="connsiteX89" fmla="*/ 5442154 w 6356554"/>
              <a:gd name="connsiteY89" fmla="*/ 1681316 h 5389336"/>
              <a:gd name="connsiteX90" fmla="*/ 5515896 w 6356554"/>
              <a:gd name="connsiteY90" fmla="*/ 1755058 h 5389336"/>
              <a:gd name="connsiteX91" fmla="*/ 5560141 w 6356554"/>
              <a:gd name="connsiteY91" fmla="*/ 1769807 h 5389336"/>
              <a:gd name="connsiteX92" fmla="*/ 5648632 w 6356554"/>
              <a:gd name="connsiteY92" fmla="*/ 1828800 h 5389336"/>
              <a:gd name="connsiteX93" fmla="*/ 5751871 w 6356554"/>
              <a:gd name="connsiteY93" fmla="*/ 1858297 h 5389336"/>
              <a:gd name="connsiteX94" fmla="*/ 5810864 w 6356554"/>
              <a:gd name="connsiteY94" fmla="*/ 1887794 h 5389336"/>
              <a:gd name="connsiteX95" fmla="*/ 5958348 w 6356554"/>
              <a:gd name="connsiteY95" fmla="*/ 1873045 h 5389336"/>
              <a:gd name="connsiteX96" fmla="*/ 6046838 w 6356554"/>
              <a:gd name="connsiteY96" fmla="*/ 1740310 h 5389336"/>
              <a:gd name="connsiteX97" fmla="*/ 6091083 w 6356554"/>
              <a:gd name="connsiteY97" fmla="*/ 1696065 h 5389336"/>
              <a:gd name="connsiteX98" fmla="*/ 6164825 w 6356554"/>
              <a:gd name="connsiteY98" fmla="*/ 1533832 h 5389336"/>
              <a:gd name="connsiteX99" fmla="*/ 6194322 w 6356554"/>
              <a:gd name="connsiteY99" fmla="*/ 1430594 h 5389336"/>
              <a:gd name="connsiteX100" fmla="*/ 6223819 w 6356554"/>
              <a:gd name="connsiteY100" fmla="*/ 1371600 h 5389336"/>
              <a:gd name="connsiteX101" fmla="*/ 6253316 w 6356554"/>
              <a:gd name="connsiteY101" fmla="*/ 1253613 h 5389336"/>
              <a:gd name="connsiteX102" fmla="*/ 6268064 w 6356554"/>
              <a:gd name="connsiteY102" fmla="*/ 1194619 h 5389336"/>
              <a:gd name="connsiteX103" fmla="*/ 6282812 w 6356554"/>
              <a:gd name="connsiteY103" fmla="*/ 678426 h 5389336"/>
              <a:gd name="connsiteX104" fmla="*/ 6297561 w 6356554"/>
              <a:gd name="connsiteY104" fmla="*/ 619432 h 5389336"/>
              <a:gd name="connsiteX105" fmla="*/ 6356554 w 6356554"/>
              <a:gd name="connsiteY105" fmla="*/ 516194 h 5389336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386348 w 6356554"/>
              <a:gd name="connsiteY14" fmla="*/ 2654710 h 5437232"/>
              <a:gd name="connsiteX15" fmla="*/ 1572501 w 6356554"/>
              <a:gd name="connsiteY15" fmla="*/ 5389012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2286000 h 5437232"/>
              <a:gd name="connsiteX19" fmla="*/ 1858296 w 6356554"/>
              <a:gd name="connsiteY19" fmla="*/ 2241755 h 5437232"/>
              <a:gd name="connsiteX20" fmla="*/ 1887793 w 6356554"/>
              <a:gd name="connsiteY20" fmla="*/ 2138516 h 5437232"/>
              <a:gd name="connsiteX21" fmla="*/ 1873045 w 6356554"/>
              <a:gd name="connsiteY21" fmla="*/ 1917290 h 5437232"/>
              <a:gd name="connsiteX22" fmla="*/ 2344014 w 6356554"/>
              <a:gd name="connsiteY22" fmla="*/ 3716020 h 5437232"/>
              <a:gd name="connsiteX23" fmla="*/ 1858296 w 6356554"/>
              <a:gd name="connsiteY23" fmla="*/ 1297858 h 5437232"/>
              <a:gd name="connsiteX24" fmla="*/ 1917290 w 6356554"/>
              <a:gd name="connsiteY24" fmla="*/ 1268361 h 5437232"/>
              <a:gd name="connsiteX25" fmla="*/ 1991032 w 6356554"/>
              <a:gd name="connsiteY25" fmla="*/ 1224116 h 5437232"/>
              <a:gd name="connsiteX26" fmla="*/ 2094271 w 6356554"/>
              <a:gd name="connsiteY26" fmla="*/ 1194619 h 5437232"/>
              <a:gd name="connsiteX27" fmla="*/ 2433483 w 6356554"/>
              <a:gd name="connsiteY27" fmla="*/ 1224116 h 5437232"/>
              <a:gd name="connsiteX28" fmla="*/ 2492477 w 6356554"/>
              <a:gd name="connsiteY28" fmla="*/ 1283110 h 5437232"/>
              <a:gd name="connsiteX29" fmla="*/ 2551471 w 6356554"/>
              <a:gd name="connsiteY29" fmla="*/ 1312607 h 5437232"/>
              <a:gd name="connsiteX30" fmla="*/ 2698954 w 6356554"/>
              <a:gd name="connsiteY30" fmla="*/ 1460090 h 5437232"/>
              <a:gd name="connsiteX31" fmla="*/ 2757948 w 6356554"/>
              <a:gd name="connsiteY31" fmla="*/ 1519084 h 5437232"/>
              <a:gd name="connsiteX32" fmla="*/ 2890683 w 6356554"/>
              <a:gd name="connsiteY32" fmla="*/ 1592826 h 5437232"/>
              <a:gd name="connsiteX33" fmla="*/ 2964425 w 6356554"/>
              <a:gd name="connsiteY33" fmla="*/ 1607574 h 5437232"/>
              <a:gd name="connsiteX34" fmla="*/ 3008671 w 6356554"/>
              <a:gd name="connsiteY34" fmla="*/ 1637071 h 5437232"/>
              <a:gd name="connsiteX35" fmla="*/ 3082412 w 6356554"/>
              <a:gd name="connsiteY35" fmla="*/ 1651819 h 5437232"/>
              <a:gd name="connsiteX36" fmla="*/ 3141406 w 6356554"/>
              <a:gd name="connsiteY36" fmla="*/ 1666568 h 5437232"/>
              <a:gd name="connsiteX37" fmla="*/ 3392129 w 6356554"/>
              <a:gd name="connsiteY37" fmla="*/ 1637071 h 5437232"/>
              <a:gd name="connsiteX38" fmla="*/ 3436374 w 6356554"/>
              <a:gd name="connsiteY38" fmla="*/ 1592826 h 5437232"/>
              <a:gd name="connsiteX39" fmla="*/ 3465871 w 6356554"/>
              <a:gd name="connsiteY39" fmla="*/ 1548581 h 5437232"/>
              <a:gd name="connsiteX40" fmla="*/ 3510116 w 6356554"/>
              <a:gd name="connsiteY40" fmla="*/ 1489587 h 5437232"/>
              <a:gd name="connsiteX41" fmla="*/ 3524864 w 6356554"/>
              <a:gd name="connsiteY41" fmla="*/ 1445342 h 5437232"/>
              <a:gd name="connsiteX42" fmla="*/ 3569109 w 6356554"/>
              <a:gd name="connsiteY42" fmla="*/ 1386348 h 5437232"/>
              <a:gd name="connsiteX43" fmla="*/ 3554361 w 6356554"/>
              <a:gd name="connsiteY43" fmla="*/ 1047136 h 5437232"/>
              <a:gd name="connsiteX44" fmla="*/ 3539612 w 6356554"/>
              <a:gd name="connsiteY44" fmla="*/ 1002890 h 5437232"/>
              <a:gd name="connsiteX45" fmla="*/ 3436374 w 6356554"/>
              <a:gd name="connsiteY45" fmla="*/ 855407 h 5437232"/>
              <a:gd name="connsiteX46" fmla="*/ 3377380 w 6356554"/>
              <a:gd name="connsiteY46" fmla="*/ 781665 h 5437232"/>
              <a:gd name="connsiteX47" fmla="*/ 3362632 w 6356554"/>
              <a:gd name="connsiteY47" fmla="*/ 737419 h 5437232"/>
              <a:gd name="connsiteX48" fmla="*/ 3377380 w 6356554"/>
              <a:gd name="connsiteY48" fmla="*/ 516194 h 5437232"/>
              <a:gd name="connsiteX49" fmla="*/ 3392129 w 6356554"/>
              <a:gd name="connsiteY49" fmla="*/ 471948 h 5437232"/>
              <a:gd name="connsiteX50" fmla="*/ 3480619 w 6356554"/>
              <a:gd name="connsiteY50" fmla="*/ 398207 h 5437232"/>
              <a:gd name="connsiteX51" fmla="*/ 3583858 w 6356554"/>
              <a:gd name="connsiteY51" fmla="*/ 324465 h 5437232"/>
              <a:gd name="connsiteX52" fmla="*/ 3628103 w 6356554"/>
              <a:gd name="connsiteY52" fmla="*/ 309716 h 5437232"/>
              <a:gd name="connsiteX53" fmla="*/ 3878825 w 6356554"/>
              <a:gd name="connsiteY53" fmla="*/ 324465 h 5437232"/>
              <a:gd name="connsiteX54" fmla="*/ 3982064 w 6356554"/>
              <a:gd name="connsiteY54" fmla="*/ 398207 h 5437232"/>
              <a:gd name="connsiteX55" fmla="*/ 4129548 w 6356554"/>
              <a:gd name="connsiteY55" fmla="*/ 530942 h 5437232"/>
              <a:gd name="connsiteX56" fmla="*/ 4173793 w 6356554"/>
              <a:gd name="connsiteY56" fmla="*/ 575187 h 5437232"/>
              <a:gd name="connsiteX57" fmla="*/ 4232787 w 6356554"/>
              <a:gd name="connsiteY57" fmla="*/ 663677 h 5437232"/>
              <a:gd name="connsiteX58" fmla="*/ 4262283 w 6356554"/>
              <a:gd name="connsiteY58" fmla="*/ 737419 h 5437232"/>
              <a:gd name="connsiteX59" fmla="*/ 4291780 w 6356554"/>
              <a:gd name="connsiteY59" fmla="*/ 796413 h 5437232"/>
              <a:gd name="connsiteX60" fmla="*/ 4336025 w 6356554"/>
              <a:gd name="connsiteY60" fmla="*/ 899652 h 5437232"/>
              <a:gd name="connsiteX61" fmla="*/ 4380271 w 6356554"/>
              <a:gd name="connsiteY61" fmla="*/ 929148 h 5437232"/>
              <a:gd name="connsiteX62" fmla="*/ 4439264 w 6356554"/>
              <a:gd name="connsiteY62" fmla="*/ 973394 h 5437232"/>
              <a:gd name="connsiteX63" fmla="*/ 4572000 w 6356554"/>
              <a:gd name="connsiteY63" fmla="*/ 988142 h 5437232"/>
              <a:gd name="connsiteX64" fmla="*/ 4866967 w 6356554"/>
              <a:gd name="connsiteY64" fmla="*/ 958645 h 5437232"/>
              <a:gd name="connsiteX65" fmla="*/ 4881716 w 6356554"/>
              <a:gd name="connsiteY65" fmla="*/ 796413 h 5437232"/>
              <a:gd name="connsiteX66" fmla="*/ 4911212 w 6356554"/>
              <a:gd name="connsiteY66" fmla="*/ 678426 h 5437232"/>
              <a:gd name="connsiteX67" fmla="*/ 4925961 w 6356554"/>
              <a:gd name="connsiteY67" fmla="*/ 604684 h 5437232"/>
              <a:gd name="connsiteX68" fmla="*/ 4940709 w 6356554"/>
              <a:gd name="connsiteY68" fmla="*/ 162232 h 5437232"/>
              <a:gd name="connsiteX69" fmla="*/ 4970206 w 6356554"/>
              <a:gd name="connsiteY69" fmla="*/ 117987 h 5437232"/>
              <a:gd name="connsiteX70" fmla="*/ 5088193 w 6356554"/>
              <a:gd name="connsiteY70" fmla="*/ 29497 h 5437232"/>
              <a:gd name="connsiteX71" fmla="*/ 5206180 w 6356554"/>
              <a:gd name="connsiteY71" fmla="*/ 0 h 5437232"/>
              <a:gd name="connsiteX72" fmla="*/ 5353664 w 6356554"/>
              <a:gd name="connsiteY72" fmla="*/ 14748 h 5437232"/>
              <a:gd name="connsiteX73" fmla="*/ 5412658 w 6356554"/>
              <a:gd name="connsiteY73" fmla="*/ 44245 h 5437232"/>
              <a:gd name="connsiteX74" fmla="*/ 5515896 w 6356554"/>
              <a:gd name="connsiteY74" fmla="*/ 117987 h 5437232"/>
              <a:gd name="connsiteX75" fmla="*/ 5545393 w 6356554"/>
              <a:gd name="connsiteY75" fmla="*/ 162232 h 5437232"/>
              <a:gd name="connsiteX76" fmla="*/ 5589638 w 6356554"/>
              <a:gd name="connsiteY76" fmla="*/ 206477 h 5437232"/>
              <a:gd name="connsiteX77" fmla="*/ 5604387 w 6356554"/>
              <a:gd name="connsiteY77" fmla="*/ 265471 h 5437232"/>
              <a:gd name="connsiteX78" fmla="*/ 5663380 w 6356554"/>
              <a:gd name="connsiteY78" fmla="*/ 427703 h 5437232"/>
              <a:gd name="connsiteX79" fmla="*/ 5707625 w 6356554"/>
              <a:gd name="connsiteY79" fmla="*/ 589936 h 5437232"/>
              <a:gd name="connsiteX80" fmla="*/ 5737122 w 6356554"/>
              <a:gd name="connsiteY80" fmla="*/ 678426 h 5437232"/>
              <a:gd name="connsiteX81" fmla="*/ 5781367 w 6356554"/>
              <a:gd name="connsiteY81" fmla="*/ 870155 h 5437232"/>
              <a:gd name="connsiteX82" fmla="*/ 5796116 w 6356554"/>
              <a:gd name="connsiteY82" fmla="*/ 914400 h 5437232"/>
              <a:gd name="connsiteX83" fmla="*/ 5781367 w 6356554"/>
              <a:gd name="connsiteY83" fmla="*/ 1032387 h 5437232"/>
              <a:gd name="connsiteX84" fmla="*/ 5692877 w 6356554"/>
              <a:gd name="connsiteY84" fmla="*/ 1150374 h 5437232"/>
              <a:gd name="connsiteX85" fmla="*/ 5574890 w 6356554"/>
              <a:gd name="connsiteY85" fmla="*/ 1283110 h 5437232"/>
              <a:gd name="connsiteX86" fmla="*/ 5471651 w 6356554"/>
              <a:gd name="connsiteY86" fmla="*/ 1356852 h 5437232"/>
              <a:gd name="connsiteX87" fmla="*/ 5427406 w 6356554"/>
              <a:gd name="connsiteY87" fmla="*/ 1460090 h 5437232"/>
              <a:gd name="connsiteX88" fmla="*/ 5412658 w 6356554"/>
              <a:gd name="connsiteY88" fmla="*/ 1504336 h 5437232"/>
              <a:gd name="connsiteX89" fmla="*/ 5442154 w 6356554"/>
              <a:gd name="connsiteY89" fmla="*/ 1681316 h 5437232"/>
              <a:gd name="connsiteX90" fmla="*/ 5515896 w 6356554"/>
              <a:gd name="connsiteY90" fmla="*/ 1755058 h 5437232"/>
              <a:gd name="connsiteX91" fmla="*/ 5560141 w 6356554"/>
              <a:gd name="connsiteY91" fmla="*/ 1769807 h 5437232"/>
              <a:gd name="connsiteX92" fmla="*/ 5648632 w 6356554"/>
              <a:gd name="connsiteY92" fmla="*/ 1828800 h 5437232"/>
              <a:gd name="connsiteX93" fmla="*/ 5751871 w 6356554"/>
              <a:gd name="connsiteY93" fmla="*/ 1858297 h 5437232"/>
              <a:gd name="connsiteX94" fmla="*/ 5810864 w 6356554"/>
              <a:gd name="connsiteY94" fmla="*/ 1887794 h 5437232"/>
              <a:gd name="connsiteX95" fmla="*/ 5958348 w 6356554"/>
              <a:gd name="connsiteY95" fmla="*/ 1873045 h 5437232"/>
              <a:gd name="connsiteX96" fmla="*/ 6046838 w 6356554"/>
              <a:gd name="connsiteY96" fmla="*/ 1740310 h 5437232"/>
              <a:gd name="connsiteX97" fmla="*/ 6091083 w 6356554"/>
              <a:gd name="connsiteY97" fmla="*/ 1696065 h 5437232"/>
              <a:gd name="connsiteX98" fmla="*/ 6164825 w 6356554"/>
              <a:gd name="connsiteY98" fmla="*/ 1533832 h 5437232"/>
              <a:gd name="connsiteX99" fmla="*/ 6194322 w 6356554"/>
              <a:gd name="connsiteY99" fmla="*/ 1430594 h 5437232"/>
              <a:gd name="connsiteX100" fmla="*/ 6223819 w 6356554"/>
              <a:gd name="connsiteY100" fmla="*/ 1371600 h 5437232"/>
              <a:gd name="connsiteX101" fmla="*/ 6253316 w 6356554"/>
              <a:gd name="connsiteY101" fmla="*/ 1253613 h 5437232"/>
              <a:gd name="connsiteX102" fmla="*/ 6268064 w 6356554"/>
              <a:gd name="connsiteY102" fmla="*/ 1194619 h 5437232"/>
              <a:gd name="connsiteX103" fmla="*/ 6282812 w 6356554"/>
              <a:gd name="connsiteY103" fmla="*/ 678426 h 5437232"/>
              <a:gd name="connsiteX104" fmla="*/ 6297561 w 6356554"/>
              <a:gd name="connsiteY104" fmla="*/ 619432 h 5437232"/>
              <a:gd name="connsiteX105" fmla="*/ 6356554 w 6356554"/>
              <a:gd name="connsiteY105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2501 w 6356554"/>
              <a:gd name="connsiteY15" fmla="*/ 5389012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2286000 h 5437232"/>
              <a:gd name="connsiteX19" fmla="*/ 1858296 w 6356554"/>
              <a:gd name="connsiteY19" fmla="*/ 2241755 h 5437232"/>
              <a:gd name="connsiteX20" fmla="*/ 1887793 w 6356554"/>
              <a:gd name="connsiteY20" fmla="*/ 2138516 h 5437232"/>
              <a:gd name="connsiteX21" fmla="*/ 1873045 w 6356554"/>
              <a:gd name="connsiteY21" fmla="*/ 1917290 h 5437232"/>
              <a:gd name="connsiteX22" fmla="*/ 2344014 w 6356554"/>
              <a:gd name="connsiteY22" fmla="*/ 3716020 h 5437232"/>
              <a:gd name="connsiteX23" fmla="*/ 1858296 w 6356554"/>
              <a:gd name="connsiteY23" fmla="*/ 1297858 h 5437232"/>
              <a:gd name="connsiteX24" fmla="*/ 1917290 w 6356554"/>
              <a:gd name="connsiteY24" fmla="*/ 1268361 h 5437232"/>
              <a:gd name="connsiteX25" fmla="*/ 1991032 w 6356554"/>
              <a:gd name="connsiteY25" fmla="*/ 1224116 h 5437232"/>
              <a:gd name="connsiteX26" fmla="*/ 2094271 w 6356554"/>
              <a:gd name="connsiteY26" fmla="*/ 1194619 h 5437232"/>
              <a:gd name="connsiteX27" fmla="*/ 2433483 w 6356554"/>
              <a:gd name="connsiteY27" fmla="*/ 1224116 h 5437232"/>
              <a:gd name="connsiteX28" fmla="*/ 2492477 w 6356554"/>
              <a:gd name="connsiteY28" fmla="*/ 1283110 h 5437232"/>
              <a:gd name="connsiteX29" fmla="*/ 2551471 w 6356554"/>
              <a:gd name="connsiteY29" fmla="*/ 1312607 h 5437232"/>
              <a:gd name="connsiteX30" fmla="*/ 2698954 w 6356554"/>
              <a:gd name="connsiteY30" fmla="*/ 1460090 h 5437232"/>
              <a:gd name="connsiteX31" fmla="*/ 2757948 w 6356554"/>
              <a:gd name="connsiteY31" fmla="*/ 1519084 h 5437232"/>
              <a:gd name="connsiteX32" fmla="*/ 2890683 w 6356554"/>
              <a:gd name="connsiteY32" fmla="*/ 1592826 h 5437232"/>
              <a:gd name="connsiteX33" fmla="*/ 2964425 w 6356554"/>
              <a:gd name="connsiteY33" fmla="*/ 1607574 h 5437232"/>
              <a:gd name="connsiteX34" fmla="*/ 3008671 w 6356554"/>
              <a:gd name="connsiteY34" fmla="*/ 1637071 h 5437232"/>
              <a:gd name="connsiteX35" fmla="*/ 3082412 w 6356554"/>
              <a:gd name="connsiteY35" fmla="*/ 1651819 h 5437232"/>
              <a:gd name="connsiteX36" fmla="*/ 3141406 w 6356554"/>
              <a:gd name="connsiteY36" fmla="*/ 1666568 h 5437232"/>
              <a:gd name="connsiteX37" fmla="*/ 3392129 w 6356554"/>
              <a:gd name="connsiteY37" fmla="*/ 1637071 h 5437232"/>
              <a:gd name="connsiteX38" fmla="*/ 3436374 w 6356554"/>
              <a:gd name="connsiteY38" fmla="*/ 1592826 h 5437232"/>
              <a:gd name="connsiteX39" fmla="*/ 3465871 w 6356554"/>
              <a:gd name="connsiteY39" fmla="*/ 1548581 h 5437232"/>
              <a:gd name="connsiteX40" fmla="*/ 3510116 w 6356554"/>
              <a:gd name="connsiteY40" fmla="*/ 1489587 h 5437232"/>
              <a:gd name="connsiteX41" fmla="*/ 3524864 w 6356554"/>
              <a:gd name="connsiteY41" fmla="*/ 1445342 h 5437232"/>
              <a:gd name="connsiteX42" fmla="*/ 3569109 w 6356554"/>
              <a:gd name="connsiteY42" fmla="*/ 1386348 h 5437232"/>
              <a:gd name="connsiteX43" fmla="*/ 3554361 w 6356554"/>
              <a:gd name="connsiteY43" fmla="*/ 1047136 h 5437232"/>
              <a:gd name="connsiteX44" fmla="*/ 3539612 w 6356554"/>
              <a:gd name="connsiteY44" fmla="*/ 1002890 h 5437232"/>
              <a:gd name="connsiteX45" fmla="*/ 3436374 w 6356554"/>
              <a:gd name="connsiteY45" fmla="*/ 855407 h 5437232"/>
              <a:gd name="connsiteX46" fmla="*/ 3377380 w 6356554"/>
              <a:gd name="connsiteY46" fmla="*/ 781665 h 5437232"/>
              <a:gd name="connsiteX47" fmla="*/ 3362632 w 6356554"/>
              <a:gd name="connsiteY47" fmla="*/ 737419 h 5437232"/>
              <a:gd name="connsiteX48" fmla="*/ 3377380 w 6356554"/>
              <a:gd name="connsiteY48" fmla="*/ 516194 h 5437232"/>
              <a:gd name="connsiteX49" fmla="*/ 3392129 w 6356554"/>
              <a:gd name="connsiteY49" fmla="*/ 471948 h 5437232"/>
              <a:gd name="connsiteX50" fmla="*/ 3480619 w 6356554"/>
              <a:gd name="connsiteY50" fmla="*/ 398207 h 5437232"/>
              <a:gd name="connsiteX51" fmla="*/ 3583858 w 6356554"/>
              <a:gd name="connsiteY51" fmla="*/ 324465 h 5437232"/>
              <a:gd name="connsiteX52" fmla="*/ 3628103 w 6356554"/>
              <a:gd name="connsiteY52" fmla="*/ 309716 h 5437232"/>
              <a:gd name="connsiteX53" fmla="*/ 3878825 w 6356554"/>
              <a:gd name="connsiteY53" fmla="*/ 324465 h 5437232"/>
              <a:gd name="connsiteX54" fmla="*/ 3982064 w 6356554"/>
              <a:gd name="connsiteY54" fmla="*/ 398207 h 5437232"/>
              <a:gd name="connsiteX55" fmla="*/ 4129548 w 6356554"/>
              <a:gd name="connsiteY55" fmla="*/ 530942 h 5437232"/>
              <a:gd name="connsiteX56" fmla="*/ 4173793 w 6356554"/>
              <a:gd name="connsiteY56" fmla="*/ 575187 h 5437232"/>
              <a:gd name="connsiteX57" fmla="*/ 4232787 w 6356554"/>
              <a:gd name="connsiteY57" fmla="*/ 663677 h 5437232"/>
              <a:gd name="connsiteX58" fmla="*/ 4262283 w 6356554"/>
              <a:gd name="connsiteY58" fmla="*/ 737419 h 5437232"/>
              <a:gd name="connsiteX59" fmla="*/ 4291780 w 6356554"/>
              <a:gd name="connsiteY59" fmla="*/ 796413 h 5437232"/>
              <a:gd name="connsiteX60" fmla="*/ 4336025 w 6356554"/>
              <a:gd name="connsiteY60" fmla="*/ 899652 h 5437232"/>
              <a:gd name="connsiteX61" fmla="*/ 4380271 w 6356554"/>
              <a:gd name="connsiteY61" fmla="*/ 929148 h 5437232"/>
              <a:gd name="connsiteX62" fmla="*/ 4439264 w 6356554"/>
              <a:gd name="connsiteY62" fmla="*/ 973394 h 5437232"/>
              <a:gd name="connsiteX63" fmla="*/ 4572000 w 6356554"/>
              <a:gd name="connsiteY63" fmla="*/ 988142 h 5437232"/>
              <a:gd name="connsiteX64" fmla="*/ 4866967 w 6356554"/>
              <a:gd name="connsiteY64" fmla="*/ 958645 h 5437232"/>
              <a:gd name="connsiteX65" fmla="*/ 4881716 w 6356554"/>
              <a:gd name="connsiteY65" fmla="*/ 796413 h 5437232"/>
              <a:gd name="connsiteX66" fmla="*/ 4911212 w 6356554"/>
              <a:gd name="connsiteY66" fmla="*/ 678426 h 5437232"/>
              <a:gd name="connsiteX67" fmla="*/ 4925961 w 6356554"/>
              <a:gd name="connsiteY67" fmla="*/ 604684 h 5437232"/>
              <a:gd name="connsiteX68" fmla="*/ 4940709 w 6356554"/>
              <a:gd name="connsiteY68" fmla="*/ 162232 h 5437232"/>
              <a:gd name="connsiteX69" fmla="*/ 4970206 w 6356554"/>
              <a:gd name="connsiteY69" fmla="*/ 117987 h 5437232"/>
              <a:gd name="connsiteX70" fmla="*/ 5088193 w 6356554"/>
              <a:gd name="connsiteY70" fmla="*/ 29497 h 5437232"/>
              <a:gd name="connsiteX71" fmla="*/ 5206180 w 6356554"/>
              <a:gd name="connsiteY71" fmla="*/ 0 h 5437232"/>
              <a:gd name="connsiteX72" fmla="*/ 5353664 w 6356554"/>
              <a:gd name="connsiteY72" fmla="*/ 14748 h 5437232"/>
              <a:gd name="connsiteX73" fmla="*/ 5412658 w 6356554"/>
              <a:gd name="connsiteY73" fmla="*/ 44245 h 5437232"/>
              <a:gd name="connsiteX74" fmla="*/ 5515896 w 6356554"/>
              <a:gd name="connsiteY74" fmla="*/ 117987 h 5437232"/>
              <a:gd name="connsiteX75" fmla="*/ 5545393 w 6356554"/>
              <a:gd name="connsiteY75" fmla="*/ 162232 h 5437232"/>
              <a:gd name="connsiteX76" fmla="*/ 5589638 w 6356554"/>
              <a:gd name="connsiteY76" fmla="*/ 206477 h 5437232"/>
              <a:gd name="connsiteX77" fmla="*/ 5604387 w 6356554"/>
              <a:gd name="connsiteY77" fmla="*/ 265471 h 5437232"/>
              <a:gd name="connsiteX78" fmla="*/ 5663380 w 6356554"/>
              <a:gd name="connsiteY78" fmla="*/ 427703 h 5437232"/>
              <a:gd name="connsiteX79" fmla="*/ 5707625 w 6356554"/>
              <a:gd name="connsiteY79" fmla="*/ 589936 h 5437232"/>
              <a:gd name="connsiteX80" fmla="*/ 5737122 w 6356554"/>
              <a:gd name="connsiteY80" fmla="*/ 678426 h 5437232"/>
              <a:gd name="connsiteX81" fmla="*/ 5781367 w 6356554"/>
              <a:gd name="connsiteY81" fmla="*/ 870155 h 5437232"/>
              <a:gd name="connsiteX82" fmla="*/ 5796116 w 6356554"/>
              <a:gd name="connsiteY82" fmla="*/ 914400 h 5437232"/>
              <a:gd name="connsiteX83" fmla="*/ 5781367 w 6356554"/>
              <a:gd name="connsiteY83" fmla="*/ 1032387 h 5437232"/>
              <a:gd name="connsiteX84" fmla="*/ 5692877 w 6356554"/>
              <a:gd name="connsiteY84" fmla="*/ 1150374 h 5437232"/>
              <a:gd name="connsiteX85" fmla="*/ 5574890 w 6356554"/>
              <a:gd name="connsiteY85" fmla="*/ 1283110 h 5437232"/>
              <a:gd name="connsiteX86" fmla="*/ 5471651 w 6356554"/>
              <a:gd name="connsiteY86" fmla="*/ 1356852 h 5437232"/>
              <a:gd name="connsiteX87" fmla="*/ 5427406 w 6356554"/>
              <a:gd name="connsiteY87" fmla="*/ 1460090 h 5437232"/>
              <a:gd name="connsiteX88" fmla="*/ 5412658 w 6356554"/>
              <a:gd name="connsiteY88" fmla="*/ 1504336 h 5437232"/>
              <a:gd name="connsiteX89" fmla="*/ 5442154 w 6356554"/>
              <a:gd name="connsiteY89" fmla="*/ 1681316 h 5437232"/>
              <a:gd name="connsiteX90" fmla="*/ 5515896 w 6356554"/>
              <a:gd name="connsiteY90" fmla="*/ 1755058 h 5437232"/>
              <a:gd name="connsiteX91" fmla="*/ 5560141 w 6356554"/>
              <a:gd name="connsiteY91" fmla="*/ 1769807 h 5437232"/>
              <a:gd name="connsiteX92" fmla="*/ 5648632 w 6356554"/>
              <a:gd name="connsiteY92" fmla="*/ 1828800 h 5437232"/>
              <a:gd name="connsiteX93" fmla="*/ 5751871 w 6356554"/>
              <a:gd name="connsiteY93" fmla="*/ 1858297 h 5437232"/>
              <a:gd name="connsiteX94" fmla="*/ 5810864 w 6356554"/>
              <a:gd name="connsiteY94" fmla="*/ 1887794 h 5437232"/>
              <a:gd name="connsiteX95" fmla="*/ 5958348 w 6356554"/>
              <a:gd name="connsiteY95" fmla="*/ 1873045 h 5437232"/>
              <a:gd name="connsiteX96" fmla="*/ 6046838 w 6356554"/>
              <a:gd name="connsiteY96" fmla="*/ 1740310 h 5437232"/>
              <a:gd name="connsiteX97" fmla="*/ 6091083 w 6356554"/>
              <a:gd name="connsiteY97" fmla="*/ 1696065 h 5437232"/>
              <a:gd name="connsiteX98" fmla="*/ 6164825 w 6356554"/>
              <a:gd name="connsiteY98" fmla="*/ 1533832 h 5437232"/>
              <a:gd name="connsiteX99" fmla="*/ 6194322 w 6356554"/>
              <a:gd name="connsiteY99" fmla="*/ 1430594 h 5437232"/>
              <a:gd name="connsiteX100" fmla="*/ 6223819 w 6356554"/>
              <a:gd name="connsiteY100" fmla="*/ 1371600 h 5437232"/>
              <a:gd name="connsiteX101" fmla="*/ 6253316 w 6356554"/>
              <a:gd name="connsiteY101" fmla="*/ 1253613 h 5437232"/>
              <a:gd name="connsiteX102" fmla="*/ 6268064 w 6356554"/>
              <a:gd name="connsiteY102" fmla="*/ 1194619 h 5437232"/>
              <a:gd name="connsiteX103" fmla="*/ 6282812 w 6356554"/>
              <a:gd name="connsiteY103" fmla="*/ 678426 h 5437232"/>
              <a:gd name="connsiteX104" fmla="*/ 6297561 w 6356554"/>
              <a:gd name="connsiteY104" fmla="*/ 619432 h 5437232"/>
              <a:gd name="connsiteX105" fmla="*/ 6356554 w 6356554"/>
              <a:gd name="connsiteY105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2286000 h 5437232"/>
              <a:gd name="connsiteX19" fmla="*/ 1858296 w 6356554"/>
              <a:gd name="connsiteY19" fmla="*/ 2241755 h 5437232"/>
              <a:gd name="connsiteX20" fmla="*/ 1887793 w 6356554"/>
              <a:gd name="connsiteY20" fmla="*/ 2138516 h 5437232"/>
              <a:gd name="connsiteX21" fmla="*/ 1873045 w 6356554"/>
              <a:gd name="connsiteY21" fmla="*/ 1917290 h 5437232"/>
              <a:gd name="connsiteX22" fmla="*/ 2344014 w 6356554"/>
              <a:gd name="connsiteY22" fmla="*/ 3716020 h 5437232"/>
              <a:gd name="connsiteX23" fmla="*/ 1858296 w 6356554"/>
              <a:gd name="connsiteY23" fmla="*/ 1297858 h 5437232"/>
              <a:gd name="connsiteX24" fmla="*/ 1917290 w 6356554"/>
              <a:gd name="connsiteY24" fmla="*/ 1268361 h 5437232"/>
              <a:gd name="connsiteX25" fmla="*/ 1991032 w 6356554"/>
              <a:gd name="connsiteY25" fmla="*/ 1224116 h 5437232"/>
              <a:gd name="connsiteX26" fmla="*/ 2094271 w 6356554"/>
              <a:gd name="connsiteY26" fmla="*/ 1194619 h 5437232"/>
              <a:gd name="connsiteX27" fmla="*/ 2433483 w 6356554"/>
              <a:gd name="connsiteY27" fmla="*/ 1224116 h 5437232"/>
              <a:gd name="connsiteX28" fmla="*/ 2492477 w 6356554"/>
              <a:gd name="connsiteY28" fmla="*/ 1283110 h 5437232"/>
              <a:gd name="connsiteX29" fmla="*/ 2551471 w 6356554"/>
              <a:gd name="connsiteY29" fmla="*/ 1312607 h 5437232"/>
              <a:gd name="connsiteX30" fmla="*/ 2698954 w 6356554"/>
              <a:gd name="connsiteY30" fmla="*/ 1460090 h 5437232"/>
              <a:gd name="connsiteX31" fmla="*/ 2757948 w 6356554"/>
              <a:gd name="connsiteY31" fmla="*/ 1519084 h 5437232"/>
              <a:gd name="connsiteX32" fmla="*/ 2890683 w 6356554"/>
              <a:gd name="connsiteY32" fmla="*/ 1592826 h 5437232"/>
              <a:gd name="connsiteX33" fmla="*/ 2964425 w 6356554"/>
              <a:gd name="connsiteY33" fmla="*/ 1607574 h 5437232"/>
              <a:gd name="connsiteX34" fmla="*/ 3008671 w 6356554"/>
              <a:gd name="connsiteY34" fmla="*/ 1637071 h 5437232"/>
              <a:gd name="connsiteX35" fmla="*/ 3082412 w 6356554"/>
              <a:gd name="connsiteY35" fmla="*/ 1651819 h 5437232"/>
              <a:gd name="connsiteX36" fmla="*/ 3141406 w 6356554"/>
              <a:gd name="connsiteY36" fmla="*/ 1666568 h 5437232"/>
              <a:gd name="connsiteX37" fmla="*/ 3392129 w 6356554"/>
              <a:gd name="connsiteY37" fmla="*/ 1637071 h 5437232"/>
              <a:gd name="connsiteX38" fmla="*/ 3436374 w 6356554"/>
              <a:gd name="connsiteY38" fmla="*/ 1592826 h 5437232"/>
              <a:gd name="connsiteX39" fmla="*/ 3465871 w 6356554"/>
              <a:gd name="connsiteY39" fmla="*/ 1548581 h 5437232"/>
              <a:gd name="connsiteX40" fmla="*/ 3510116 w 6356554"/>
              <a:gd name="connsiteY40" fmla="*/ 1489587 h 5437232"/>
              <a:gd name="connsiteX41" fmla="*/ 3524864 w 6356554"/>
              <a:gd name="connsiteY41" fmla="*/ 1445342 h 5437232"/>
              <a:gd name="connsiteX42" fmla="*/ 3569109 w 6356554"/>
              <a:gd name="connsiteY42" fmla="*/ 1386348 h 5437232"/>
              <a:gd name="connsiteX43" fmla="*/ 3554361 w 6356554"/>
              <a:gd name="connsiteY43" fmla="*/ 1047136 h 5437232"/>
              <a:gd name="connsiteX44" fmla="*/ 3539612 w 6356554"/>
              <a:gd name="connsiteY44" fmla="*/ 1002890 h 5437232"/>
              <a:gd name="connsiteX45" fmla="*/ 3436374 w 6356554"/>
              <a:gd name="connsiteY45" fmla="*/ 855407 h 5437232"/>
              <a:gd name="connsiteX46" fmla="*/ 3377380 w 6356554"/>
              <a:gd name="connsiteY46" fmla="*/ 781665 h 5437232"/>
              <a:gd name="connsiteX47" fmla="*/ 3362632 w 6356554"/>
              <a:gd name="connsiteY47" fmla="*/ 737419 h 5437232"/>
              <a:gd name="connsiteX48" fmla="*/ 3377380 w 6356554"/>
              <a:gd name="connsiteY48" fmla="*/ 516194 h 5437232"/>
              <a:gd name="connsiteX49" fmla="*/ 3392129 w 6356554"/>
              <a:gd name="connsiteY49" fmla="*/ 471948 h 5437232"/>
              <a:gd name="connsiteX50" fmla="*/ 3480619 w 6356554"/>
              <a:gd name="connsiteY50" fmla="*/ 398207 h 5437232"/>
              <a:gd name="connsiteX51" fmla="*/ 3583858 w 6356554"/>
              <a:gd name="connsiteY51" fmla="*/ 324465 h 5437232"/>
              <a:gd name="connsiteX52" fmla="*/ 3628103 w 6356554"/>
              <a:gd name="connsiteY52" fmla="*/ 309716 h 5437232"/>
              <a:gd name="connsiteX53" fmla="*/ 3878825 w 6356554"/>
              <a:gd name="connsiteY53" fmla="*/ 324465 h 5437232"/>
              <a:gd name="connsiteX54" fmla="*/ 3982064 w 6356554"/>
              <a:gd name="connsiteY54" fmla="*/ 398207 h 5437232"/>
              <a:gd name="connsiteX55" fmla="*/ 4129548 w 6356554"/>
              <a:gd name="connsiteY55" fmla="*/ 530942 h 5437232"/>
              <a:gd name="connsiteX56" fmla="*/ 4173793 w 6356554"/>
              <a:gd name="connsiteY56" fmla="*/ 575187 h 5437232"/>
              <a:gd name="connsiteX57" fmla="*/ 4232787 w 6356554"/>
              <a:gd name="connsiteY57" fmla="*/ 663677 h 5437232"/>
              <a:gd name="connsiteX58" fmla="*/ 4262283 w 6356554"/>
              <a:gd name="connsiteY58" fmla="*/ 737419 h 5437232"/>
              <a:gd name="connsiteX59" fmla="*/ 4291780 w 6356554"/>
              <a:gd name="connsiteY59" fmla="*/ 796413 h 5437232"/>
              <a:gd name="connsiteX60" fmla="*/ 4336025 w 6356554"/>
              <a:gd name="connsiteY60" fmla="*/ 899652 h 5437232"/>
              <a:gd name="connsiteX61" fmla="*/ 4380271 w 6356554"/>
              <a:gd name="connsiteY61" fmla="*/ 929148 h 5437232"/>
              <a:gd name="connsiteX62" fmla="*/ 4439264 w 6356554"/>
              <a:gd name="connsiteY62" fmla="*/ 973394 h 5437232"/>
              <a:gd name="connsiteX63" fmla="*/ 4572000 w 6356554"/>
              <a:gd name="connsiteY63" fmla="*/ 988142 h 5437232"/>
              <a:gd name="connsiteX64" fmla="*/ 4866967 w 6356554"/>
              <a:gd name="connsiteY64" fmla="*/ 958645 h 5437232"/>
              <a:gd name="connsiteX65" fmla="*/ 4881716 w 6356554"/>
              <a:gd name="connsiteY65" fmla="*/ 796413 h 5437232"/>
              <a:gd name="connsiteX66" fmla="*/ 4911212 w 6356554"/>
              <a:gd name="connsiteY66" fmla="*/ 678426 h 5437232"/>
              <a:gd name="connsiteX67" fmla="*/ 4925961 w 6356554"/>
              <a:gd name="connsiteY67" fmla="*/ 604684 h 5437232"/>
              <a:gd name="connsiteX68" fmla="*/ 4940709 w 6356554"/>
              <a:gd name="connsiteY68" fmla="*/ 162232 h 5437232"/>
              <a:gd name="connsiteX69" fmla="*/ 4970206 w 6356554"/>
              <a:gd name="connsiteY69" fmla="*/ 117987 h 5437232"/>
              <a:gd name="connsiteX70" fmla="*/ 5088193 w 6356554"/>
              <a:gd name="connsiteY70" fmla="*/ 29497 h 5437232"/>
              <a:gd name="connsiteX71" fmla="*/ 5206180 w 6356554"/>
              <a:gd name="connsiteY71" fmla="*/ 0 h 5437232"/>
              <a:gd name="connsiteX72" fmla="*/ 5353664 w 6356554"/>
              <a:gd name="connsiteY72" fmla="*/ 14748 h 5437232"/>
              <a:gd name="connsiteX73" fmla="*/ 5412658 w 6356554"/>
              <a:gd name="connsiteY73" fmla="*/ 44245 h 5437232"/>
              <a:gd name="connsiteX74" fmla="*/ 5515896 w 6356554"/>
              <a:gd name="connsiteY74" fmla="*/ 117987 h 5437232"/>
              <a:gd name="connsiteX75" fmla="*/ 5545393 w 6356554"/>
              <a:gd name="connsiteY75" fmla="*/ 162232 h 5437232"/>
              <a:gd name="connsiteX76" fmla="*/ 5589638 w 6356554"/>
              <a:gd name="connsiteY76" fmla="*/ 206477 h 5437232"/>
              <a:gd name="connsiteX77" fmla="*/ 5604387 w 6356554"/>
              <a:gd name="connsiteY77" fmla="*/ 265471 h 5437232"/>
              <a:gd name="connsiteX78" fmla="*/ 5663380 w 6356554"/>
              <a:gd name="connsiteY78" fmla="*/ 427703 h 5437232"/>
              <a:gd name="connsiteX79" fmla="*/ 5707625 w 6356554"/>
              <a:gd name="connsiteY79" fmla="*/ 589936 h 5437232"/>
              <a:gd name="connsiteX80" fmla="*/ 5737122 w 6356554"/>
              <a:gd name="connsiteY80" fmla="*/ 678426 h 5437232"/>
              <a:gd name="connsiteX81" fmla="*/ 5781367 w 6356554"/>
              <a:gd name="connsiteY81" fmla="*/ 870155 h 5437232"/>
              <a:gd name="connsiteX82" fmla="*/ 5796116 w 6356554"/>
              <a:gd name="connsiteY82" fmla="*/ 914400 h 5437232"/>
              <a:gd name="connsiteX83" fmla="*/ 5781367 w 6356554"/>
              <a:gd name="connsiteY83" fmla="*/ 1032387 h 5437232"/>
              <a:gd name="connsiteX84" fmla="*/ 5692877 w 6356554"/>
              <a:gd name="connsiteY84" fmla="*/ 1150374 h 5437232"/>
              <a:gd name="connsiteX85" fmla="*/ 5574890 w 6356554"/>
              <a:gd name="connsiteY85" fmla="*/ 1283110 h 5437232"/>
              <a:gd name="connsiteX86" fmla="*/ 5471651 w 6356554"/>
              <a:gd name="connsiteY86" fmla="*/ 1356852 h 5437232"/>
              <a:gd name="connsiteX87" fmla="*/ 5427406 w 6356554"/>
              <a:gd name="connsiteY87" fmla="*/ 1460090 h 5437232"/>
              <a:gd name="connsiteX88" fmla="*/ 5412658 w 6356554"/>
              <a:gd name="connsiteY88" fmla="*/ 1504336 h 5437232"/>
              <a:gd name="connsiteX89" fmla="*/ 5442154 w 6356554"/>
              <a:gd name="connsiteY89" fmla="*/ 1681316 h 5437232"/>
              <a:gd name="connsiteX90" fmla="*/ 5515896 w 6356554"/>
              <a:gd name="connsiteY90" fmla="*/ 1755058 h 5437232"/>
              <a:gd name="connsiteX91" fmla="*/ 5560141 w 6356554"/>
              <a:gd name="connsiteY91" fmla="*/ 1769807 h 5437232"/>
              <a:gd name="connsiteX92" fmla="*/ 5648632 w 6356554"/>
              <a:gd name="connsiteY92" fmla="*/ 1828800 h 5437232"/>
              <a:gd name="connsiteX93" fmla="*/ 5751871 w 6356554"/>
              <a:gd name="connsiteY93" fmla="*/ 1858297 h 5437232"/>
              <a:gd name="connsiteX94" fmla="*/ 5810864 w 6356554"/>
              <a:gd name="connsiteY94" fmla="*/ 1887794 h 5437232"/>
              <a:gd name="connsiteX95" fmla="*/ 5958348 w 6356554"/>
              <a:gd name="connsiteY95" fmla="*/ 1873045 h 5437232"/>
              <a:gd name="connsiteX96" fmla="*/ 6046838 w 6356554"/>
              <a:gd name="connsiteY96" fmla="*/ 1740310 h 5437232"/>
              <a:gd name="connsiteX97" fmla="*/ 6091083 w 6356554"/>
              <a:gd name="connsiteY97" fmla="*/ 1696065 h 5437232"/>
              <a:gd name="connsiteX98" fmla="*/ 6164825 w 6356554"/>
              <a:gd name="connsiteY98" fmla="*/ 1533832 h 5437232"/>
              <a:gd name="connsiteX99" fmla="*/ 6194322 w 6356554"/>
              <a:gd name="connsiteY99" fmla="*/ 1430594 h 5437232"/>
              <a:gd name="connsiteX100" fmla="*/ 6223819 w 6356554"/>
              <a:gd name="connsiteY100" fmla="*/ 1371600 h 5437232"/>
              <a:gd name="connsiteX101" fmla="*/ 6253316 w 6356554"/>
              <a:gd name="connsiteY101" fmla="*/ 1253613 h 5437232"/>
              <a:gd name="connsiteX102" fmla="*/ 6268064 w 6356554"/>
              <a:gd name="connsiteY102" fmla="*/ 1194619 h 5437232"/>
              <a:gd name="connsiteX103" fmla="*/ 6282812 w 6356554"/>
              <a:gd name="connsiteY103" fmla="*/ 678426 h 5437232"/>
              <a:gd name="connsiteX104" fmla="*/ 6297561 w 6356554"/>
              <a:gd name="connsiteY104" fmla="*/ 619432 h 5437232"/>
              <a:gd name="connsiteX105" fmla="*/ 6356554 w 6356554"/>
              <a:gd name="connsiteY105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2286000 h 5437232"/>
              <a:gd name="connsiteX19" fmla="*/ 1858296 w 6356554"/>
              <a:gd name="connsiteY19" fmla="*/ 2241755 h 5437232"/>
              <a:gd name="connsiteX20" fmla="*/ 1887793 w 6356554"/>
              <a:gd name="connsiteY20" fmla="*/ 2138516 h 5437232"/>
              <a:gd name="connsiteX21" fmla="*/ 1873045 w 6356554"/>
              <a:gd name="connsiteY21" fmla="*/ 1917290 h 5437232"/>
              <a:gd name="connsiteX22" fmla="*/ 2344014 w 6356554"/>
              <a:gd name="connsiteY22" fmla="*/ 3716020 h 5437232"/>
              <a:gd name="connsiteX23" fmla="*/ 2665655 w 6356554"/>
              <a:gd name="connsiteY23" fmla="*/ 1587627 h 5437232"/>
              <a:gd name="connsiteX24" fmla="*/ 1917290 w 6356554"/>
              <a:gd name="connsiteY24" fmla="*/ 1268361 h 5437232"/>
              <a:gd name="connsiteX25" fmla="*/ 1991032 w 6356554"/>
              <a:gd name="connsiteY25" fmla="*/ 1224116 h 5437232"/>
              <a:gd name="connsiteX26" fmla="*/ 2094271 w 6356554"/>
              <a:gd name="connsiteY26" fmla="*/ 1194619 h 5437232"/>
              <a:gd name="connsiteX27" fmla="*/ 2433483 w 6356554"/>
              <a:gd name="connsiteY27" fmla="*/ 1224116 h 5437232"/>
              <a:gd name="connsiteX28" fmla="*/ 2492477 w 6356554"/>
              <a:gd name="connsiteY28" fmla="*/ 1283110 h 5437232"/>
              <a:gd name="connsiteX29" fmla="*/ 2551471 w 6356554"/>
              <a:gd name="connsiteY29" fmla="*/ 1312607 h 5437232"/>
              <a:gd name="connsiteX30" fmla="*/ 2698954 w 6356554"/>
              <a:gd name="connsiteY30" fmla="*/ 1460090 h 5437232"/>
              <a:gd name="connsiteX31" fmla="*/ 2757948 w 6356554"/>
              <a:gd name="connsiteY31" fmla="*/ 1519084 h 5437232"/>
              <a:gd name="connsiteX32" fmla="*/ 2890683 w 6356554"/>
              <a:gd name="connsiteY32" fmla="*/ 1592826 h 5437232"/>
              <a:gd name="connsiteX33" fmla="*/ 2964425 w 6356554"/>
              <a:gd name="connsiteY33" fmla="*/ 1607574 h 5437232"/>
              <a:gd name="connsiteX34" fmla="*/ 3008671 w 6356554"/>
              <a:gd name="connsiteY34" fmla="*/ 1637071 h 5437232"/>
              <a:gd name="connsiteX35" fmla="*/ 3082412 w 6356554"/>
              <a:gd name="connsiteY35" fmla="*/ 1651819 h 5437232"/>
              <a:gd name="connsiteX36" fmla="*/ 3141406 w 6356554"/>
              <a:gd name="connsiteY36" fmla="*/ 1666568 h 5437232"/>
              <a:gd name="connsiteX37" fmla="*/ 3392129 w 6356554"/>
              <a:gd name="connsiteY37" fmla="*/ 1637071 h 5437232"/>
              <a:gd name="connsiteX38" fmla="*/ 3436374 w 6356554"/>
              <a:gd name="connsiteY38" fmla="*/ 1592826 h 5437232"/>
              <a:gd name="connsiteX39" fmla="*/ 3465871 w 6356554"/>
              <a:gd name="connsiteY39" fmla="*/ 1548581 h 5437232"/>
              <a:gd name="connsiteX40" fmla="*/ 3510116 w 6356554"/>
              <a:gd name="connsiteY40" fmla="*/ 1489587 h 5437232"/>
              <a:gd name="connsiteX41" fmla="*/ 3524864 w 6356554"/>
              <a:gd name="connsiteY41" fmla="*/ 1445342 h 5437232"/>
              <a:gd name="connsiteX42" fmla="*/ 3569109 w 6356554"/>
              <a:gd name="connsiteY42" fmla="*/ 1386348 h 5437232"/>
              <a:gd name="connsiteX43" fmla="*/ 3554361 w 6356554"/>
              <a:gd name="connsiteY43" fmla="*/ 1047136 h 5437232"/>
              <a:gd name="connsiteX44" fmla="*/ 3539612 w 6356554"/>
              <a:gd name="connsiteY44" fmla="*/ 1002890 h 5437232"/>
              <a:gd name="connsiteX45" fmla="*/ 3436374 w 6356554"/>
              <a:gd name="connsiteY45" fmla="*/ 855407 h 5437232"/>
              <a:gd name="connsiteX46" fmla="*/ 3377380 w 6356554"/>
              <a:gd name="connsiteY46" fmla="*/ 781665 h 5437232"/>
              <a:gd name="connsiteX47" fmla="*/ 3362632 w 6356554"/>
              <a:gd name="connsiteY47" fmla="*/ 737419 h 5437232"/>
              <a:gd name="connsiteX48" fmla="*/ 3377380 w 6356554"/>
              <a:gd name="connsiteY48" fmla="*/ 516194 h 5437232"/>
              <a:gd name="connsiteX49" fmla="*/ 3392129 w 6356554"/>
              <a:gd name="connsiteY49" fmla="*/ 471948 h 5437232"/>
              <a:gd name="connsiteX50" fmla="*/ 3480619 w 6356554"/>
              <a:gd name="connsiteY50" fmla="*/ 398207 h 5437232"/>
              <a:gd name="connsiteX51" fmla="*/ 3583858 w 6356554"/>
              <a:gd name="connsiteY51" fmla="*/ 324465 h 5437232"/>
              <a:gd name="connsiteX52" fmla="*/ 3628103 w 6356554"/>
              <a:gd name="connsiteY52" fmla="*/ 309716 h 5437232"/>
              <a:gd name="connsiteX53" fmla="*/ 3878825 w 6356554"/>
              <a:gd name="connsiteY53" fmla="*/ 324465 h 5437232"/>
              <a:gd name="connsiteX54" fmla="*/ 3982064 w 6356554"/>
              <a:gd name="connsiteY54" fmla="*/ 398207 h 5437232"/>
              <a:gd name="connsiteX55" fmla="*/ 4129548 w 6356554"/>
              <a:gd name="connsiteY55" fmla="*/ 530942 h 5437232"/>
              <a:gd name="connsiteX56" fmla="*/ 4173793 w 6356554"/>
              <a:gd name="connsiteY56" fmla="*/ 575187 h 5437232"/>
              <a:gd name="connsiteX57" fmla="*/ 4232787 w 6356554"/>
              <a:gd name="connsiteY57" fmla="*/ 663677 h 5437232"/>
              <a:gd name="connsiteX58" fmla="*/ 4262283 w 6356554"/>
              <a:gd name="connsiteY58" fmla="*/ 737419 h 5437232"/>
              <a:gd name="connsiteX59" fmla="*/ 4291780 w 6356554"/>
              <a:gd name="connsiteY59" fmla="*/ 796413 h 5437232"/>
              <a:gd name="connsiteX60" fmla="*/ 4336025 w 6356554"/>
              <a:gd name="connsiteY60" fmla="*/ 899652 h 5437232"/>
              <a:gd name="connsiteX61" fmla="*/ 4380271 w 6356554"/>
              <a:gd name="connsiteY61" fmla="*/ 929148 h 5437232"/>
              <a:gd name="connsiteX62" fmla="*/ 4439264 w 6356554"/>
              <a:gd name="connsiteY62" fmla="*/ 973394 h 5437232"/>
              <a:gd name="connsiteX63" fmla="*/ 4572000 w 6356554"/>
              <a:gd name="connsiteY63" fmla="*/ 988142 h 5437232"/>
              <a:gd name="connsiteX64" fmla="*/ 4866967 w 6356554"/>
              <a:gd name="connsiteY64" fmla="*/ 958645 h 5437232"/>
              <a:gd name="connsiteX65" fmla="*/ 4881716 w 6356554"/>
              <a:gd name="connsiteY65" fmla="*/ 796413 h 5437232"/>
              <a:gd name="connsiteX66" fmla="*/ 4911212 w 6356554"/>
              <a:gd name="connsiteY66" fmla="*/ 678426 h 5437232"/>
              <a:gd name="connsiteX67" fmla="*/ 4925961 w 6356554"/>
              <a:gd name="connsiteY67" fmla="*/ 604684 h 5437232"/>
              <a:gd name="connsiteX68" fmla="*/ 4940709 w 6356554"/>
              <a:gd name="connsiteY68" fmla="*/ 162232 h 5437232"/>
              <a:gd name="connsiteX69" fmla="*/ 4970206 w 6356554"/>
              <a:gd name="connsiteY69" fmla="*/ 117987 h 5437232"/>
              <a:gd name="connsiteX70" fmla="*/ 5088193 w 6356554"/>
              <a:gd name="connsiteY70" fmla="*/ 29497 h 5437232"/>
              <a:gd name="connsiteX71" fmla="*/ 5206180 w 6356554"/>
              <a:gd name="connsiteY71" fmla="*/ 0 h 5437232"/>
              <a:gd name="connsiteX72" fmla="*/ 5353664 w 6356554"/>
              <a:gd name="connsiteY72" fmla="*/ 14748 h 5437232"/>
              <a:gd name="connsiteX73" fmla="*/ 5412658 w 6356554"/>
              <a:gd name="connsiteY73" fmla="*/ 44245 h 5437232"/>
              <a:gd name="connsiteX74" fmla="*/ 5515896 w 6356554"/>
              <a:gd name="connsiteY74" fmla="*/ 117987 h 5437232"/>
              <a:gd name="connsiteX75" fmla="*/ 5545393 w 6356554"/>
              <a:gd name="connsiteY75" fmla="*/ 162232 h 5437232"/>
              <a:gd name="connsiteX76" fmla="*/ 5589638 w 6356554"/>
              <a:gd name="connsiteY76" fmla="*/ 206477 h 5437232"/>
              <a:gd name="connsiteX77" fmla="*/ 5604387 w 6356554"/>
              <a:gd name="connsiteY77" fmla="*/ 265471 h 5437232"/>
              <a:gd name="connsiteX78" fmla="*/ 5663380 w 6356554"/>
              <a:gd name="connsiteY78" fmla="*/ 427703 h 5437232"/>
              <a:gd name="connsiteX79" fmla="*/ 5707625 w 6356554"/>
              <a:gd name="connsiteY79" fmla="*/ 589936 h 5437232"/>
              <a:gd name="connsiteX80" fmla="*/ 5737122 w 6356554"/>
              <a:gd name="connsiteY80" fmla="*/ 678426 h 5437232"/>
              <a:gd name="connsiteX81" fmla="*/ 5781367 w 6356554"/>
              <a:gd name="connsiteY81" fmla="*/ 870155 h 5437232"/>
              <a:gd name="connsiteX82" fmla="*/ 5796116 w 6356554"/>
              <a:gd name="connsiteY82" fmla="*/ 914400 h 5437232"/>
              <a:gd name="connsiteX83" fmla="*/ 5781367 w 6356554"/>
              <a:gd name="connsiteY83" fmla="*/ 1032387 h 5437232"/>
              <a:gd name="connsiteX84" fmla="*/ 5692877 w 6356554"/>
              <a:gd name="connsiteY84" fmla="*/ 1150374 h 5437232"/>
              <a:gd name="connsiteX85" fmla="*/ 5574890 w 6356554"/>
              <a:gd name="connsiteY85" fmla="*/ 1283110 h 5437232"/>
              <a:gd name="connsiteX86" fmla="*/ 5471651 w 6356554"/>
              <a:gd name="connsiteY86" fmla="*/ 1356852 h 5437232"/>
              <a:gd name="connsiteX87" fmla="*/ 5427406 w 6356554"/>
              <a:gd name="connsiteY87" fmla="*/ 1460090 h 5437232"/>
              <a:gd name="connsiteX88" fmla="*/ 5412658 w 6356554"/>
              <a:gd name="connsiteY88" fmla="*/ 1504336 h 5437232"/>
              <a:gd name="connsiteX89" fmla="*/ 5442154 w 6356554"/>
              <a:gd name="connsiteY89" fmla="*/ 1681316 h 5437232"/>
              <a:gd name="connsiteX90" fmla="*/ 5515896 w 6356554"/>
              <a:gd name="connsiteY90" fmla="*/ 1755058 h 5437232"/>
              <a:gd name="connsiteX91" fmla="*/ 5560141 w 6356554"/>
              <a:gd name="connsiteY91" fmla="*/ 1769807 h 5437232"/>
              <a:gd name="connsiteX92" fmla="*/ 5648632 w 6356554"/>
              <a:gd name="connsiteY92" fmla="*/ 1828800 h 5437232"/>
              <a:gd name="connsiteX93" fmla="*/ 5751871 w 6356554"/>
              <a:gd name="connsiteY93" fmla="*/ 1858297 h 5437232"/>
              <a:gd name="connsiteX94" fmla="*/ 5810864 w 6356554"/>
              <a:gd name="connsiteY94" fmla="*/ 1887794 h 5437232"/>
              <a:gd name="connsiteX95" fmla="*/ 5958348 w 6356554"/>
              <a:gd name="connsiteY95" fmla="*/ 1873045 h 5437232"/>
              <a:gd name="connsiteX96" fmla="*/ 6046838 w 6356554"/>
              <a:gd name="connsiteY96" fmla="*/ 1740310 h 5437232"/>
              <a:gd name="connsiteX97" fmla="*/ 6091083 w 6356554"/>
              <a:gd name="connsiteY97" fmla="*/ 1696065 h 5437232"/>
              <a:gd name="connsiteX98" fmla="*/ 6164825 w 6356554"/>
              <a:gd name="connsiteY98" fmla="*/ 1533832 h 5437232"/>
              <a:gd name="connsiteX99" fmla="*/ 6194322 w 6356554"/>
              <a:gd name="connsiteY99" fmla="*/ 1430594 h 5437232"/>
              <a:gd name="connsiteX100" fmla="*/ 6223819 w 6356554"/>
              <a:gd name="connsiteY100" fmla="*/ 1371600 h 5437232"/>
              <a:gd name="connsiteX101" fmla="*/ 6253316 w 6356554"/>
              <a:gd name="connsiteY101" fmla="*/ 1253613 h 5437232"/>
              <a:gd name="connsiteX102" fmla="*/ 6268064 w 6356554"/>
              <a:gd name="connsiteY102" fmla="*/ 1194619 h 5437232"/>
              <a:gd name="connsiteX103" fmla="*/ 6282812 w 6356554"/>
              <a:gd name="connsiteY103" fmla="*/ 678426 h 5437232"/>
              <a:gd name="connsiteX104" fmla="*/ 6297561 w 6356554"/>
              <a:gd name="connsiteY104" fmla="*/ 619432 h 5437232"/>
              <a:gd name="connsiteX105" fmla="*/ 6356554 w 6356554"/>
              <a:gd name="connsiteY105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2286000 h 5437232"/>
              <a:gd name="connsiteX19" fmla="*/ 1858296 w 6356554"/>
              <a:gd name="connsiteY19" fmla="*/ 2241755 h 5437232"/>
              <a:gd name="connsiteX20" fmla="*/ 1887793 w 6356554"/>
              <a:gd name="connsiteY20" fmla="*/ 2138516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665655 w 6356554"/>
              <a:gd name="connsiteY23" fmla="*/ 1587627 h 5437232"/>
              <a:gd name="connsiteX24" fmla="*/ 1917290 w 6356554"/>
              <a:gd name="connsiteY24" fmla="*/ 1268361 h 5437232"/>
              <a:gd name="connsiteX25" fmla="*/ 1991032 w 6356554"/>
              <a:gd name="connsiteY25" fmla="*/ 1224116 h 5437232"/>
              <a:gd name="connsiteX26" fmla="*/ 2094271 w 6356554"/>
              <a:gd name="connsiteY26" fmla="*/ 1194619 h 5437232"/>
              <a:gd name="connsiteX27" fmla="*/ 2433483 w 6356554"/>
              <a:gd name="connsiteY27" fmla="*/ 1224116 h 5437232"/>
              <a:gd name="connsiteX28" fmla="*/ 2492477 w 6356554"/>
              <a:gd name="connsiteY28" fmla="*/ 1283110 h 5437232"/>
              <a:gd name="connsiteX29" fmla="*/ 2551471 w 6356554"/>
              <a:gd name="connsiteY29" fmla="*/ 1312607 h 5437232"/>
              <a:gd name="connsiteX30" fmla="*/ 2698954 w 6356554"/>
              <a:gd name="connsiteY30" fmla="*/ 1460090 h 5437232"/>
              <a:gd name="connsiteX31" fmla="*/ 2757948 w 6356554"/>
              <a:gd name="connsiteY31" fmla="*/ 1519084 h 5437232"/>
              <a:gd name="connsiteX32" fmla="*/ 2890683 w 6356554"/>
              <a:gd name="connsiteY32" fmla="*/ 1592826 h 5437232"/>
              <a:gd name="connsiteX33" fmla="*/ 2964425 w 6356554"/>
              <a:gd name="connsiteY33" fmla="*/ 1607574 h 5437232"/>
              <a:gd name="connsiteX34" fmla="*/ 3008671 w 6356554"/>
              <a:gd name="connsiteY34" fmla="*/ 1637071 h 5437232"/>
              <a:gd name="connsiteX35" fmla="*/ 3082412 w 6356554"/>
              <a:gd name="connsiteY35" fmla="*/ 1651819 h 5437232"/>
              <a:gd name="connsiteX36" fmla="*/ 3141406 w 6356554"/>
              <a:gd name="connsiteY36" fmla="*/ 1666568 h 5437232"/>
              <a:gd name="connsiteX37" fmla="*/ 3392129 w 6356554"/>
              <a:gd name="connsiteY37" fmla="*/ 1637071 h 5437232"/>
              <a:gd name="connsiteX38" fmla="*/ 3436374 w 6356554"/>
              <a:gd name="connsiteY38" fmla="*/ 1592826 h 5437232"/>
              <a:gd name="connsiteX39" fmla="*/ 3465871 w 6356554"/>
              <a:gd name="connsiteY39" fmla="*/ 1548581 h 5437232"/>
              <a:gd name="connsiteX40" fmla="*/ 3510116 w 6356554"/>
              <a:gd name="connsiteY40" fmla="*/ 1489587 h 5437232"/>
              <a:gd name="connsiteX41" fmla="*/ 3524864 w 6356554"/>
              <a:gd name="connsiteY41" fmla="*/ 1445342 h 5437232"/>
              <a:gd name="connsiteX42" fmla="*/ 3569109 w 6356554"/>
              <a:gd name="connsiteY42" fmla="*/ 1386348 h 5437232"/>
              <a:gd name="connsiteX43" fmla="*/ 3554361 w 6356554"/>
              <a:gd name="connsiteY43" fmla="*/ 1047136 h 5437232"/>
              <a:gd name="connsiteX44" fmla="*/ 3539612 w 6356554"/>
              <a:gd name="connsiteY44" fmla="*/ 1002890 h 5437232"/>
              <a:gd name="connsiteX45" fmla="*/ 3436374 w 6356554"/>
              <a:gd name="connsiteY45" fmla="*/ 855407 h 5437232"/>
              <a:gd name="connsiteX46" fmla="*/ 3377380 w 6356554"/>
              <a:gd name="connsiteY46" fmla="*/ 781665 h 5437232"/>
              <a:gd name="connsiteX47" fmla="*/ 3362632 w 6356554"/>
              <a:gd name="connsiteY47" fmla="*/ 737419 h 5437232"/>
              <a:gd name="connsiteX48" fmla="*/ 3377380 w 6356554"/>
              <a:gd name="connsiteY48" fmla="*/ 516194 h 5437232"/>
              <a:gd name="connsiteX49" fmla="*/ 3392129 w 6356554"/>
              <a:gd name="connsiteY49" fmla="*/ 471948 h 5437232"/>
              <a:gd name="connsiteX50" fmla="*/ 3480619 w 6356554"/>
              <a:gd name="connsiteY50" fmla="*/ 398207 h 5437232"/>
              <a:gd name="connsiteX51" fmla="*/ 3583858 w 6356554"/>
              <a:gd name="connsiteY51" fmla="*/ 324465 h 5437232"/>
              <a:gd name="connsiteX52" fmla="*/ 3628103 w 6356554"/>
              <a:gd name="connsiteY52" fmla="*/ 309716 h 5437232"/>
              <a:gd name="connsiteX53" fmla="*/ 3878825 w 6356554"/>
              <a:gd name="connsiteY53" fmla="*/ 324465 h 5437232"/>
              <a:gd name="connsiteX54" fmla="*/ 3982064 w 6356554"/>
              <a:gd name="connsiteY54" fmla="*/ 398207 h 5437232"/>
              <a:gd name="connsiteX55" fmla="*/ 4129548 w 6356554"/>
              <a:gd name="connsiteY55" fmla="*/ 530942 h 5437232"/>
              <a:gd name="connsiteX56" fmla="*/ 4173793 w 6356554"/>
              <a:gd name="connsiteY56" fmla="*/ 575187 h 5437232"/>
              <a:gd name="connsiteX57" fmla="*/ 4232787 w 6356554"/>
              <a:gd name="connsiteY57" fmla="*/ 663677 h 5437232"/>
              <a:gd name="connsiteX58" fmla="*/ 4262283 w 6356554"/>
              <a:gd name="connsiteY58" fmla="*/ 737419 h 5437232"/>
              <a:gd name="connsiteX59" fmla="*/ 4291780 w 6356554"/>
              <a:gd name="connsiteY59" fmla="*/ 796413 h 5437232"/>
              <a:gd name="connsiteX60" fmla="*/ 4336025 w 6356554"/>
              <a:gd name="connsiteY60" fmla="*/ 899652 h 5437232"/>
              <a:gd name="connsiteX61" fmla="*/ 4380271 w 6356554"/>
              <a:gd name="connsiteY61" fmla="*/ 929148 h 5437232"/>
              <a:gd name="connsiteX62" fmla="*/ 4439264 w 6356554"/>
              <a:gd name="connsiteY62" fmla="*/ 973394 h 5437232"/>
              <a:gd name="connsiteX63" fmla="*/ 4572000 w 6356554"/>
              <a:gd name="connsiteY63" fmla="*/ 988142 h 5437232"/>
              <a:gd name="connsiteX64" fmla="*/ 4866967 w 6356554"/>
              <a:gd name="connsiteY64" fmla="*/ 958645 h 5437232"/>
              <a:gd name="connsiteX65" fmla="*/ 4881716 w 6356554"/>
              <a:gd name="connsiteY65" fmla="*/ 796413 h 5437232"/>
              <a:gd name="connsiteX66" fmla="*/ 4911212 w 6356554"/>
              <a:gd name="connsiteY66" fmla="*/ 678426 h 5437232"/>
              <a:gd name="connsiteX67" fmla="*/ 4925961 w 6356554"/>
              <a:gd name="connsiteY67" fmla="*/ 604684 h 5437232"/>
              <a:gd name="connsiteX68" fmla="*/ 4940709 w 6356554"/>
              <a:gd name="connsiteY68" fmla="*/ 162232 h 5437232"/>
              <a:gd name="connsiteX69" fmla="*/ 4970206 w 6356554"/>
              <a:gd name="connsiteY69" fmla="*/ 117987 h 5437232"/>
              <a:gd name="connsiteX70" fmla="*/ 5088193 w 6356554"/>
              <a:gd name="connsiteY70" fmla="*/ 29497 h 5437232"/>
              <a:gd name="connsiteX71" fmla="*/ 5206180 w 6356554"/>
              <a:gd name="connsiteY71" fmla="*/ 0 h 5437232"/>
              <a:gd name="connsiteX72" fmla="*/ 5353664 w 6356554"/>
              <a:gd name="connsiteY72" fmla="*/ 14748 h 5437232"/>
              <a:gd name="connsiteX73" fmla="*/ 5412658 w 6356554"/>
              <a:gd name="connsiteY73" fmla="*/ 44245 h 5437232"/>
              <a:gd name="connsiteX74" fmla="*/ 5515896 w 6356554"/>
              <a:gd name="connsiteY74" fmla="*/ 117987 h 5437232"/>
              <a:gd name="connsiteX75" fmla="*/ 5545393 w 6356554"/>
              <a:gd name="connsiteY75" fmla="*/ 162232 h 5437232"/>
              <a:gd name="connsiteX76" fmla="*/ 5589638 w 6356554"/>
              <a:gd name="connsiteY76" fmla="*/ 206477 h 5437232"/>
              <a:gd name="connsiteX77" fmla="*/ 5604387 w 6356554"/>
              <a:gd name="connsiteY77" fmla="*/ 265471 h 5437232"/>
              <a:gd name="connsiteX78" fmla="*/ 5663380 w 6356554"/>
              <a:gd name="connsiteY78" fmla="*/ 427703 h 5437232"/>
              <a:gd name="connsiteX79" fmla="*/ 5707625 w 6356554"/>
              <a:gd name="connsiteY79" fmla="*/ 589936 h 5437232"/>
              <a:gd name="connsiteX80" fmla="*/ 5737122 w 6356554"/>
              <a:gd name="connsiteY80" fmla="*/ 678426 h 5437232"/>
              <a:gd name="connsiteX81" fmla="*/ 5781367 w 6356554"/>
              <a:gd name="connsiteY81" fmla="*/ 870155 h 5437232"/>
              <a:gd name="connsiteX82" fmla="*/ 5796116 w 6356554"/>
              <a:gd name="connsiteY82" fmla="*/ 914400 h 5437232"/>
              <a:gd name="connsiteX83" fmla="*/ 5781367 w 6356554"/>
              <a:gd name="connsiteY83" fmla="*/ 1032387 h 5437232"/>
              <a:gd name="connsiteX84" fmla="*/ 5692877 w 6356554"/>
              <a:gd name="connsiteY84" fmla="*/ 1150374 h 5437232"/>
              <a:gd name="connsiteX85" fmla="*/ 5574890 w 6356554"/>
              <a:gd name="connsiteY85" fmla="*/ 1283110 h 5437232"/>
              <a:gd name="connsiteX86" fmla="*/ 5471651 w 6356554"/>
              <a:gd name="connsiteY86" fmla="*/ 1356852 h 5437232"/>
              <a:gd name="connsiteX87" fmla="*/ 5427406 w 6356554"/>
              <a:gd name="connsiteY87" fmla="*/ 1460090 h 5437232"/>
              <a:gd name="connsiteX88" fmla="*/ 5412658 w 6356554"/>
              <a:gd name="connsiteY88" fmla="*/ 1504336 h 5437232"/>
              <a:gd name="connsiteX89" fmla="*/ 5442154 w 6356554"/>
              <a:gd name="connsiteY89" fmla="*/ 1681316 h 5437232"/>
              <a:gd name="connsiteX90" fmla="*/ 5515896 w 6356554"/>
              <a:gd name="connsiteY90" fmla="*/ 1755058 h 5437232"/>
              <a:gd name="connsiteX91" fmla="*/ 5560141 w 6356554"/>
              <a:gd name="connsiteY91" fmla="*/ 1769807 h 5437232"/>
              <a:gd name="connsiteX92" fmla="*/ 5648632 w 6356554"/>
              <a:gd name="connsiteY92" fmla="*/ 1828800 h 5437232"/>
              <a:gd name="connsiteX93" fmla="*/ 5751871 w 6356554"/>
              <a:gd name="connsiteY93" fmla="*/ 1858297 h 5437232"/>
              <a:gd name="connsiteX94" fmla="*/ 5810864 w 6356554"/>
              <a:gd name="connsiteY94" fmla="*/ 1887794 h 5437232"/>
              <a:gd name="connsiteX95" fmla="*/ 5958348 w 6356554"/>
              <a:gd name="connsiteY95" fmla="*/ 1873045 h 5437232"/>
              <a:gd name="connsiteX96" fmla="*/ 6046838 w 6356554"/>
              <a:gd name="connsiteY96" fmla="*/ 1740310 h 5437232"/>
              <a:gd name="connsiteX97" fmla="*/ 6091083 w 6356554"/>
              <a:gd name="connsiteY97" fmla="*/ 1696065 h 5437232"/>
              <a:gd name="connsiteX98" fmla="*/ 6164825 w 6356554"/>
              <a:gd name="connsiteY98" fmla="*/ 1533832 h 5437232"/>
              <a:gd name="connsiteX99" fmla="*/ 6194322 w 6356554"/>
              <a:gd name="connsiteY99" fmla="*/ 1430594 h 5437232"/>
              <a:gd name="connsiteX100" fmla="*/ 6223819 w 6356554"/>
              <a:gd name="connsiteY100" fmla="*/ 1371600 h 5437232"/>
              <a:gd name="connsiteX101" fmla="*/ 6253316 w 6356554"/>
              <a:gd name="connsiteY101" fmla="*/ 1253613 h 5437232"/>
              <a:gd name="connsiteX102" fmla="*/ 6268064 w 6356554"/>
              <a:gd name="connsiteY102" fmla="*/ 1194619 h 5437232"/>
              <a:gd name="connsiteX103" fmla="*/ 6282812 w 6356554"/>
              <a:gd name="connsiteY103" fmla="*/ 678426 h 5437232"/>
              <a:gd name="connsiteX104" fmla="*/ 6297561 w 6356554"/>
              <a:gd name="connsiteY104" fmla="*/ 619432 h 5437232"/>
              <a:gd name="connsiteX105" fmla="*/ 6356554 w 6356554"/>
              <a:gd name="connsiteY105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2286000 h 5437232"/>
              <a:gd name="connsiteX19" fmla="*/ 1858296 w 6356554"/>
              <a:gd name="connsiteY19" fmla="*/ 2241755 h 5437232"/>
              <a:gd name="connsiteX20" fmla="*/ 1962548 w 6356554"/>
              <a:gd name="connsiteY20" fmla="*/ 1631425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665655 w 6356554"/>
              <a:gd name="connsiteY23" fmla="*/ 1587627 h 5437232"/>
              <a:gd name="connsiteX24" fmla="*/ 1917290 w 6356554"/>
              <a:gd name="connsiteY24" fmla="*/ 1268361 h 5437232"/>
              <a:gd name="connsiteX25" fmla="*/ 1991032 w 6356554"/>
              <a:gd name="connsiteY25" fmla="*/ 1224116 h 5437232"/>
              <a:gd name="connsiteX26" fmla="*/ 2094271 w 6356554"/>
              <a:gd name="connsiteY26" fmla="*/ 1194619 h 5437232"/>
              <a:gd name="connsiteX27" fmla="*/ 2433483 w 6356554"/>
              <a:gd name="connsiteY27" fmla="*/ 1224116 h 5437232"/>
              <a:gd name="connsiteX28" fmla="*/ 2492477 w 6356554"/>
              <a:gd name="connsiteY28" fmla="*/ 1283110 h 5437232"/>
              <a:gd name="connsiteX29" fmla="*/ 2551471 w 6356554"/>
              <a:gd name="connsiteY29" fmla="*/ 1312607 h 5437232"/>
              <a:gd name="connsiteX30" fmla="*/ 2698954 w 6356554"/>
              <a:gd name="connsiteY30" fmla="*/ 1460090 h 5437232"/>
              <a:gd name="connsiteX31" fmla="*/ 2757948 w 6356554"/>
              <a:gd name="connsiteY31" fmla="*/ 1519084 h 5437232"/>
              <a:gd name="connsiteX32" fmla="*/ 2890683 w 6356554"/>
              <a:gd name="connsiteY32" fmla="*/ 1592826 h 5437232"/>
              <a:gd name="connsiteX33" fmla="*/ 2964425 w 6356554"/>
              <a:gd name="connsiteY33" fmla="*/ 1607574 h 5437232"/>
              <a:gd name="connsiteX34" fmla="*/ 3008671 w 6356554"/>
              <a:gd name="connsiteY34" fmla="*/ 1637071 h 5437232"/>
              <a:gd name="connsiteX35" fmla="*/ 3082412 w 6356554"/>
              <a:gd name="connsiteY35" fmla="*/ 1651819 h 5437232"/>
              <a:gd name="connsiteX36" fmla="*/ 3141406 w 6356554"/>
              <a:gd name="connsiteY36" fmla="*/ 1666568 h 5437232"/>
              <a:gd name="connsiteX37" fmla="*/ 3392129 w 6356554"/>
              <a:gd name="connsiteY37" fmla="*/ 1637071 h 5437232"/>
              <a:gd name="connsiteX38" fmla="*/ 3436374 w 6356554"/>
              <a:gd name="connsiteY38" fmla="*/ 1592826 h 5437232"/>
              <a:gd name="connsiteX39" fmla="*/ 3465871 w 6356554"/>
              <a:gd name="connsiteY39" fmla="*/ 1548581 h 5437232"/>
              <a:gd name="connsiteX40" fmla="*/ 3510116 w 6356554"/>
              <a:gd name="connsiteY40" fmla="*/ 1489587 h 5437232"/>
              <a:gd name="connsiteX41" fmla="*/ 3524864 w 6356554"/>
              <a:gd name="connsiteY41" fmla="*/ 1445342 h 5437232"/>
              <a:gd name="connsiteX42" fmla="*/ 3569109 w 6356554"/>
              <a:gd name="connsiteY42" fmla="*/ 1386348 h 5437232"/>
              <a:gd name="connsiteX43" fmla="*/ 3554361 w 6356554"/>
              <a:gd name="connsiteY43" fmla="*/ 1047136 h 5437232"/>
              <a:gd name="connsiteX44" fmla="*/ 3539612 w 6356554"/>
              <a:gd name="connsiteY44" fmla="*/ 1002890 h 5437232"/>
              <a:gd name="connsiteX45" fmla="*/ 3436374 w 6356554"/>
              <a:gd name="connsiteY45" fmla="*/ 855407 h 5437232"/>
              <a:gd name="connsiteX46" fmla="*/ 3377380 w 6356554"/>
              <a:gd name="connsiteY46" fmla="*/ 781665 h 5437232"/>
              <a:gd name="connsiteX47" fmla="*/ 3362632 w 6356554"/>
              <a:gd name="connsiteY47" fmla="*/ 737419 h 5437232"/>
              <a:gd name="connsiteX48" fmla="*/ 3377380 w 6356554"/>
              <a:gd name="connsiteY48" fmla="*/ 516194 h 5437232"/>
              <a:gd name="connsiteX49" fmla="*/ 3392129 w 6356554"/>
              <a:gd name="connsiteY49" fmla="*/ 471948 h 5437232"/>
              <a:gd name="connsiteX50" fmla="*/ 3480619 w 6356554"/>
              <a:gd name="connsiteY50" fmla="*/ 398207 h 5437232"/>
              <a:gd name="connsiteX51" fmla="*/ 3583858 w 6356554"/>
              <a:gd name="connsiteY51" fmla="*/ 324465 h 5437232"/>
              <a:gd name="connsiteX52" fmla="*/ 3628103 w 6356554"/>
              <a:gd name="connsiteY52" fmla="*/ 309716 h 5437232"/>
              <a:gd name="connsiteX53" fmla="*/ 3878825 w 6356554"/>
              <a:gd name="connsiteY53" fmla="*/ 324465 h 5437232"/>
              <a:gd name="connsiteX54" fmla="*/ 3982064 w 6356554"/>
              <a:gd name="connsiteY54" fmla="*/ 398207 h 5437232"/>
              <a:gd name="connsiteX55" fmla="*/ 4129548 w 6356554"/>
              <a:gd name="connsiteY55" fmla="*/ 530942 h 5437232"/>
              <a:gd name="connsiteX56" fmla="*/ 4173793 w 6356554"/>
              <a:gd name="connsiteY56" fmla="*/ 575187 h 5437232"/>
              <a:gd name="connsiteX57" fmla="*/ 4232787 w 6356554"/>
              <a:gd name="connsiteY57" fmla="*/ 663677 h 5437232"/>
              <a:gd name="connsiteX58" fmla="*/ 4262283 w 6356554"/>
              <a:gd name="connsiteY58" fmla="*/ 737419 h 5437232"/>
              <a:gd name="connsiteX59" fmla="*/ 4291780 w 6356554"/>
              <a:gd name="connsiteY59" fmla="*/ 796413 h 5437232"/>
              <a:gd name="connsiteX60" fmla="*/ 4336025 w 6356554"/>
              <a:gd name="connsiteY60" fmla="*/ 899652 h 5437232"/>
              <a:gd name="connsiteX61" fmla="*/ 4380271 w 6356554"/>
              <a:gd name="connsiteY61" fmla="*/ 929148 h 5437232"/>
              <a:gd name="connsiteX62" fmla="*/ 4439264 w 6356554"/>
              <a:gd name="connsiteY62" fmla="*/ 973394 h 5437232"/>
              <a:gd name="connsiteX63" fmla="*/ 4572000 w 6356554"/>
              <a:gd name="connsiteY63" fmla="*/ 988142 h 5437232"/>
              <a:gd name="connsiteX64" fmla="*/ 4866967 w 6356554"/>
              <a:gd name="connsiteY64" fmla="*/ 958645 h 5437232"/>
              <a:gd name="connsiteX65" fmla="*/ 4881716 w 6356554"/>
              <a:gd name="connsiteY65" fmla="*/ 796413 h 5437232"/>
              <a:gd name="connsiteX66" fmla="*/ 4911212 w 6356554"/>
              <a:gd name="connsiteY66" fmla="*/ 678426 h 5437232"/>
              <a:gd name="connsiteX67" fmla="*/ 4925961 w 6356554"/>
              <a:gd name="connsiteY67" fmla="*/ 604684 h 5437232"/>
              <a:gd name="connsiteX68" fmla="*/ 4940709 w 6356554"/>
              <a:gd name="connsiteY68" fmla="*/ 162232 h 5437232"/>
              <a:gd name="connsiteX69" fmla="*/ 4970206 w 6356554"/>
              <a:gd name="connsiteY69" fmla="*/ 117987 h 5437232"/>
              <a:gd name="connsiteX70" fmla="*/ 5088193 w 6356554"/>
              <a:gd name="connsiteY70" fmla="*/ 29497 h 5437232"/>
              <a:gd name="connsiteX71" fmla="*/ 5206180 w 6356554"/>
              <a:gd name="connsiteY71" fmla="*/ 0 h 5437232"/>
              <a:gd name="connsiteX72" fmla="*/ 5353664 w 6356554"/>
              <a:gd name="connsiteY72" fmla="*/ 14748 h 5437232"/>
              <a:gd name="connsiteX73" fmla="*/ 5412658 w 6356554"/>
              <a:gd name="connsiteY73" fmla="*/ 44245 h 5437232"/>
              <a:gd name="connsiteX74" fmla="*/ 5515896 w 6356554"/>
              <a:gd name="connsiteY74" fmla="*/ 117987 h 5437232"/>
              <a:gd name="connsiteX75" fmla="*/ 5545393 w 6356554"/>
              <a:gd name="connsiteY75" fmla="*/ 162232 h 5437232"/>
              <a:gd name="connsiteX76" fmla="*/ 5589638 w 6356554"/>
              <a:gd name="connsiteY76" fmla="*/ 206477 h 5437232"/>
              <a:gd name="connsiteX77" fmla="*/ 5604387 w 6356554"/>
              <a:gd name="connsiteY77" fmla="*/ 265471 h 5437232"/>
              <a:gd name="connsiteX78" fmla="*/ 5663380 w 6356554"/>
              <a:gd name="connsiteY78" fmla="*/ 427703 h 5437232"/>
              <a:gd name="connsiteX79" fmla="*/ 5707625 w 6356554"/>
              <a:gd name="connsiteY79" fmla="*/ 589936 h 5437232"/>
              <a:gd name="connsiteX80" fmla="*/ 5737122 w 6356554"/>
              <a:gd name="connsiteY80" fmla="*/ 678426 h 5437232"/>
              <a:gd name="connsiteX81" fmla="*/ 5781367 w 6356554"/>
              <a:gd name="connsiteY81" fmla="*/ 870155 h 5437232"/>
              <a:gd name="connsiteX82" fmla="*/ 5796116 w 6356554"/>
              <a:gd name="connsiteY82" fmla="*/ 914400 h 5437232"/>
              <a:gd name="connsiteX83" fmla="*/ 5781367 w 6356554"/>
              <a:gd name="connsiteY83" fmla="*/ 1032387 h 5437232"/>
              <a:gd name="connsiteX84" fmla="*/ 5692877 w 6356554"/>
              <a:gd name="connsiteY84" fmla="*/ 1150374 h 5437232"/>
              <a:gd name="connsiteX85" fmla="*/ 5574890 w 6356554"/>
              <a:gd name="connsiteY85" fmla="*/ 1283110 h 5437232"/>
              <a:gd name="connsiteX86" fmla="*/ 5471651 w 6356554"/>
              <a:gd name="connsiteY86" fmla="*/ 1356852 h 5437232"/>
              <a:gd name="connsiteX87" fmla="*/ 5427406 w 6356554"/>
              <a:gd name="connsiteY87" fmla="*/ 1460090 h 5437232"/>
              <a:gd name="connsiteX88" fmla="*/ 5412658 w 6356554"/>
              <a:gd name="connsiteY88" fmla="*/ 1504336 h 5437232"/>
              <a:gd name="connsiteX89" fmla="*/ 5442154 w 6356554"/>
              <a:gd name="connsiteY89" fmla="*/ 1681316 h 5437232"/>
              <a:gd name="connsiteX90" fmla="*/ 5515896 w 6356554"/>
              <a:gd name="connsiteY90" fmla="*/ 1755058 h 5437232"/>
              <a:gd name="connsiteX91" fmla="*/ 5560141 w 6356554"/>
              <a:gd name="connsiteY91" fmla="*/ 1769807 h 5437232"/>
              <a:gd name="connsiteX92" fmla="*/ 5648632 w 6356554"/>
              <a:gd name="connsiteY92" fmla="*/ 1828800 h 5437232"/>
              <a:gd name="connsiteX93" fmla="*/ 5751871 w 6356554"/>
              <a:gd name="connsiteY93" fmla="*/ 1858297 h 5437232"/>
              <a:gd name="connsiteX94" fmla="*/ 5810864 w 6356554"/>
              <a:gd name="connsiteY94" fmla="*/ 1887794 h 5437232"/>
              <a:gd name="connsiteX95" fmla="*/ 5958348 w 6356554"/>
              <a:gd name="connsiteY95" fmla="*/ 1873045 h 5437232"/>
              <a:gd name="connsiteX96" fmla="*/ 6046838 w 6356554"/>
              <a:gd name="connsiteY96" fmla="*/ 1740310 h 5437232"/>
              <a:gd name="connsiteX97" fmla="*/ 6091083 w 6356554"/>
              <a:gd name="connsiteY97" fmla="*/ 1696065 h 5437232"/>
              <a:gd name="connsiteX98" fmla="*/ 6164825 w 6356554"/>
              <a:gd name="connsiteY98" fmla="*/ 1533832 h 5437232"/>
              <a:gd name="connsiteX99" fmla="*/ 6194322 w 6356554"/>
              <a:gd name="connsiteY99" fmla="*/ 1430594 h 5437232"/>
              <a:gd name="connsiteX100" fmla="*/ 6223819 w 6356554"/>
              <a:gd name="connsiteY100" fmla="*/ 1371600 h 5437232"/>
              <a:gd name="connsiteX101" fmla="*/ 6253316 w 6356554"/>
              <a:gd name="connsiteY101" fmla="*/ 1253613 h 5437232"/>
              <a:gd name="connsiteX102" fmla="*/ 6268064 w 6356554"/>
              <a:gd name="connsiteY102" fmla="*/ 1194619 h 5437232"/>
              <a:gd name="connsiteX103" fmla="*/ 6282812 w 6356554"/>
              <a:gd name="connsiteY103" fmla="*/ 678426 h 5437232"/>
              <a:gd name="connsiteX104" fmla="*/ 6297561 w 6356554"/>
              <a:gd name="connsiteY104" fmla="*/ 619432 h 5437232"/>
              <a:gd name="connsiteX105" fmla="*/ 6356554 w 6356554"/>
              <a:gd name="connsiteY105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2286000 h 5437232"/>
              <a:gd name="connsiteX19" fmla="*/ 1959216 w 6356554"/>
              <a:gd name="connsiteY19" fmla="*/ 2603964 h 5437232"/>
              <a:gd name="connsiteX20" fmla="*/ 1962548 w 6356554"/>
              <a:gd name="connsiteY20" fmla="*/ 1631425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665655 w 6356554"/>
              <a:gd name="connsiteY23" fmla="*/ 1587627 h 5437232"/>
              <a:gd name="connsiteX24" fmla="*/ 1917290 w 6356554"/>
              <a:gd name="connsiteY24" fmla="*/ 1268361 h 5437232"/>
              <a:gd name="connsiteX25" fmla="*/ 1991032 w 6356554"/>
              <a:gd name="connsiteY25" fmla="*/ 1224116 h 5437232"/>
              <a:gd name="connsiteX26" fmla="*/ 2094271 w 6356554"/>
              <a:gd name="connsiteY26" fmla="*/ 1194619 h 5437232"/>
              <a:gd name="connsiteX27" fmla="*/ 2433483 w 6356554"/>
              <a:gd name="connsiteY27" fmla="*/ 1224116 h 5437232"/>
              <a:gd name="connsiteX28" fmla="*/ 2492477 w 6356554"/>
              <a:gd name="connsiteY28" fmla="*/ 1283110 h 5437232"/>
              <a:gd name="connsiteX29" fmla="*/ 2551471 w 6356554"/>
              <a:gd name="connsiteY29" fmla="*/ 1312607 h 5437232"/>
              <a:gd name="connsiteX30" fmla="*/ 2698954 w 6356554"/>
              <a:gd name="connsiteY30" fmla="*/ 1460090 h 5437232"/>
              <a:gd name="connsiteX31" fmla="*/ 2757948 w 6356554"/>
              <a:gd name="connsiteY31" fmla="*/ 1519084 h 5437232"/>
              <a:gd name="connsiteX32" fmla="*/ 2890683 w 6356554"/>
              <a:gd name="connsiteY32" fmla="*/ 1592826 h 5437232"/>
              <a:gd name="connsiteX33" fmla="*/ 2964425 w 6356554"/>
              <a:gd name="connsiteY33" fmla="*/ 1607574 h 5437232"/>
              <a:gd name="connsiteX34" fmla="*/ 3008671 w 6356554"/>
              <a:gd name="connsiteY34" fmla="*/ 1637071 h 5437232"/>
              <a:gd name="connsiteX35" fmla="*/ 3082412 w 6356554"/>
              <a:gd name="connsiteY35" fmla="*/ 1651819 h 5437232"/>
              <a:gd name="connsiteX36" fmla="*/ 3141406 w 6356554"/>
              <a:gd name="connsiteY36" fmla="*/ 1666568 h 5437232"/>
              <a:gd name="connsiteX37" fmla="*/ 3392129 w 6356554"/>
              <a:gd name="connsiteY37" fmla="*/ 1637071 h 5437232"/>
              <a:gd name="connsiteX38" fmla="*/ 3436374 w 6356554"/>
              <a:gd name="connsiteY38" fmla="*/ 1592826 h 5437232"/>
              <a:gd name="connsiteX39" fmla="*/ 3465871 w 6356554"/>
              <a:gd name="connsiteY39" fmla="*/ 1548581 h 5437232"/>
              <a:gd name="connsiteX40" fmla="*/ 3510116 w 6356554"/>
              <a:gd name="connsiteY40" fmla="*/ 1489587 h 5437232"/>
              <a:gd name="connsiteX41" fmla="*/ 3524864 w 6356554"/>
              <a:gd name="connsiteY41" fmla="*/ 1445342 h 5437232"/>
              <a:gd name="connsiteX42" fmla="*/ 3569109 w 6356554"/>
              <a:gd name="connsiteY42" fmla="*/ 1386348 h 5437232"/>
              <a:gd name="connsiteX43" fmla="*/ 3554361 w 6356554"/>
              <a:gd name="connsiteY43" fmla="*/ 1047136 h 5437232"/>
              <a:gd name="connsiteX44" fmla="*/ 3539612 w 6356554"/>
              <a:gd name="connsiteY44" fmla="*/ 1002890 h 5437232"/>
              <a:gd name="connsiteX45" fmla="*/ 3436374 w 6356554"/>
              <a:gd name="connsiteY45" fmla="*/ 855407 h 5437232"/>
              <a:gd name="connsiteX46" fmla="*/ 3377380 w 6356554"/>
              <a:gd name="connsiteY46" fmla="*/ 781665 h 5437232"/>
              <a:gd name="connsiteX47" fmla="*/ 3362632 w 6356554"/>
              <a:gd name="connsiteY47" fmla="*/ 737419 h 5437232"/>
              <a:gd name="connsiteX48" fmla="*/ 3377380 w 6356554"/>
              <a:gd name="connsiteY48" fmla="*/ 516194 h 5437232"/>
              <a:gd name="connsiteX49" fmla="*/ 3392129 w 6356554"/>
              <a:gd name="connsiteY49" fmla="*/ 471948 h 5437232"/>
              <a:gd name="connsiteX50" fmla="*/ 3480619 w 6356554"/>
              <a:gd name="connsiteY50" fmla="*/ 398207 h 5437232"/>
              <a:gd name="connsiteX51" fmla="*/ 3583858 w 6356554"/>
              <a:gd name="connsiteY51" fmla="*/ 324465 h 5437232"/>
              <a:gd name="connsiteX52" fmla="*/ 3628103 w 6356554"/>
              <a:gd name="connsiteY52" fmla="*/ 309716 h 5437232"/>
              <a:gd name="connsiteX53" fmla="*/ 3878825 w 6356554"/>
              <a:gd name="connsiteY53" fmla="*/ 324465 h 5437232"/>
              <a:gd name="connsiteX54" fmla="*/ 3982064 w 6356554"/>
              <a:gd name="connsiteY54" fmla="*/ 398207 h 5437232"/>
              <a:gd name="connsiteX55" fmla="*/ 4129548 w 6356554"/>
              <a:gd name="connsiteY55" fmla="*/ 530942 h 5437232"/>
              <a:gd name="connsiteX56" fmla="*/ 4173793 w 6356554"/>
              <a:gd name="connsiteY56" fmla="*/ 575187 h 5437232"/>
              <a:gd name="connsiteX57" fmla="*/ 4232787 w 6356554"/>
              <a:gd name="connsiteY57" fmla="*/ 663677 h 5437232"/>
              <a:gd name="connsiteX58" fmla="*/ 4262283 w 6356554"/>
              <a:gd name="connsiteY58" fmla="*/ 737419 h 5437232"/>
              <a:gd name="connsiteX59" fmla="*/ 4291780 w 6356554"/>
              <a:gd name="connsiteY59" fmla="*/ 796413 h 5437232"/>
              <a:gd name="connsiteX60" fmla="*/ 4336025 w 6356554"/>
              <a:gd name="connsiteY60" fmla="*/ 899652 h 5437232"/>
              <a:gd name="connsiteX61" fmla="*/ 4380271 w 6356554"/>
              <a:gd name="connsiteY61" fmla="*/ 929148 h 5437232"/>
              <a:gd name="connsiteX62" fmla="*/ 4439264 w 6356554"/>
              <a:gd name="connsiteY62" fmla="*/ 973394 h 5437232"/>
              <a:gd name="connsiteX63" fmla="*/ 4572000 w 6356554"/>
              <a:gd name="connsiteY63" fmla="*/ 988142 h 5437232"/>
              <a:gd name="connsiteX64" fmla="*/ 4866967 w 6356554"/>
              <a:gd name="connsiteY64" fmla="*/ 958645 h 5437232"/>
              <a:gd name="connsiteX65" fmla="*/ 4881716 w 6356554"/>
              <a:gd name="connsiteY65" fmla="*/ 796413 h 5437232"/>
              <a:gd name="connsiteX66" fmla="*/ 4911212 w 6356554"/>
              <a:gd name="connsiteY66" fmla="*/ 678426 h 5437232"/>
              <a:gd name="connsiteX67" fmla="*/ 4925961 w 6356554"/>
              <a:gd name="connsiteY67" fmla="*/ 604684 h 5437232"/>
              <a:gd name="connsiteX68" fmla="*/ 4940709 w 6356554"/>
              <a:gd name="connsiteY68" fmla="*/ 162232 h 5437232"/>
              <a:gd name="connsiteX69" fmla="*/ 4970206 w 6356554"/>
              <a:gd name="connsiteY69" fmla="*/ 117987 h 5437232"/>
              <a:gd name="connsiteX70" fmla="*/ 5088193 w 6356554"/>
              <a:gd name="connsiteY70" fmla="*/ 29497 h 5437232"/>
              <a:gd name="connsiteX71" fmla="*/ 5206180 w 6356554"/>
              <a:gd name="connsiteY71" fmla="*/ 0 h 5437232"/>
              <a:gd name="connsiteX72" fmla="*/ 5353664 w 6356554"/>
              <a:gd name="connsiteY72" fmla="*/ 14748 h 5437232"/>
              <a:gd name="connsiteX73" fmla="*/ 5412658 w 6356554"/>
              <a:gd name="connsiteY73" fmla="*/ 44245 h 5437232"/>
              <a:gd name="connsiteX74" fmla="*/ 5515896 w 6356554"/>
              <a:gd name="connsiteY74" fmla="*/ 117987 h 5437232"/>
              <a:gd name="connsiteX75" fmla="*/ 5545393 w 6356554"/>
              <a:gd name="connsiteY75" fmla="*/ 162232 h 5437232"/>
              <a:gd name="connsiteX76" fmla="*/ 5589638 w 6356554"/>
              <a:gd name="connsiteY76" fmla="*/ 206477 h 5437232"/>
              <a:gd name="connsiteX77" fmla="*/ 5604387 w 6356554"/>
              <a:gd name="connsiteY77" fmla="*/ 265471 h 5437232"/>
              <a:gd name="connsiteX78" fmla="*/ 5663380 w 6356554"/>
              <a:gd name="connsiteY78" fmla="*/ 427703 h 5437232"/>
              <a:gd name="connsiteX79" fmla="*/ 5707625 w 6356554"/>
              <a:gd name="connsiteY79" fmla="*/ 589936 h 5437232"/>
              <a:gd name="connsiteX80" fmla="*/ 5737122 w 6356554"/>
              <a:gd name="connsiteY80" fmla="*/ 678426 h 5437232"/>
              <a:gd name="connsiteX81" fmla="*/ 5781367 w 6356554"/>
              <a:gd name="connsiteY81" fmla="*/ 870155 h 5437232"/>
              <a:gd name="connsiteX82" fmla="*/ 5796116 w 6356554"/>
              <a:gd name="connsiteY82" fmla="*/ 914400 h 5437232"/>
              <a:gd name="connsiteX83" fmla="*/ 5781367 w 6356554"/>
              <a:gd name="connsiteY83" fmla="*/ 1032387 h 5437232"/>
              <a:gd name="connsiteX84" fmla="*/ 5692877 w 6356554"/>
              <a:gd name="connsiteY84" fmla="*/ 1150374 h 5437232"/>
              <a:gd name="connsiteX85" fmla="*/ 5574890 w 6356554"/>
              <a:gd name="connsiteY85" fmla="*/ 1283110 h 5437232"/>
              <a:gd name="connsiteX86" fmla="*/ 5471651 w 6356554"/>
              <a:gd name="connsiteY86" fmla="*/ 1356852 h 5437232"/>
              <a:gd name="connsiteX87" fmla="*/ 5427406 w 6356554"/>
              <a:gd name="connsiteY87" fmla="*/ 1460090 h 5437232"/>
              <a:gd name="connsiteX88" fmla="*/ 5412658 w 6356554"/>
              <a:gd name="connsiteY88" fmla="*/ 1504336 h 5437232"/>
              <a:gd name="connsiteX89" fmla="*/ 5442154 w 6356554"/>
              <a:gd name="connsiteY89" fmla="*/ 1681316 h 5437232"/>
              <a:gd name="connsiteX90" fmla="*/ 5515896 w 6356554"/>
              <a:gd name="connsiteY90" fmla="*/ 1755058 h 5437232"/>
              <a:gd name="connsiteX91" fmla="*/ 5560141 w 6356554"/>
              <a:gd name="connsiteY91" fmla="*/ 1769807 h 5437232"/>
              <a:gd name="connsiteX92" fmla="*/ 5648632 w 6356554"/>
              <a:gd name="connsiteY92" fmla="*/ 1828800 h 5437232"/>
              <a:gd name="connsiteX93" fmla="*/ 5751871 w 6356554"/>
              <a:gd name="connsiteY93" fmla="*/ 1858297 h 5437232"/>
              <a:gd name="connsiteX94" fmla="*/ 5810864 w 6356554"/>
              <a:gd name="connsiteY94" fmla="*/ 1887794 h 5437232"/>
              <a:gd name="connsiteX95" fmla="*/ 5958348 w 6356554"/>
              <a:gd name="connsiteY95" fmla="*/ 1873045 h 5437232"/>
              <a:gd name="connsiteX96" fmla="*/ 6046838 w 6356554"/>
              <a:gd name="connsiteY96" fmla="*/ 1740310 h 5437232"/>
              <a:gd name="connsiteX97" fmla="*/ 6091083 w 6356554"/>
              <a:gd name="connsiteY97" fmla="*/ 1696065 h 5437232"/>
              <a:gd name="connsiteX98" fmla="*/ 6164825 w 6356554"/>
              <a:gd name="connsiteY98" fmla="*/ 1533832 h 5437232"/>
              <a:gd name="connsiteX99" fmla="*/ 6194322 w 6356554"/>
              <a:gd name="connsiteY99" fmla="*/ 1430594 h 5437232"/>
              <a:gd name="connsiteX100" fmla="*/ 6223819 w 6356554"/>
              <a:gd name="connsiteY100" fmla="*/ 1371600 h 5437232"/>
              <a:gd name="connsiteX101" fmla="*/ 6253316 w 6356554"/>
              <a:gd name="connsiteY101" fmla="*/ 1253613 h 5437232"/>
              <a:gd name="connsiteX102" fmla="*/ 6268064 w 6356554"/>
              <a:gd name="connsiteY102" fmla="*/ 1194619 h 5437232"/>
              <a:gd name="connsiteX103" fmla="*/ 6282812 w 6356554"/>
              <a:gd name="connsiteY103" fmla="*/ 678426 h 5437232"/>
              <a:gd name="connsiteX104" fmla="*/ 6297561 w 6356554"/>
              <a:gd name="connsiteY104" fmla="*/ 619432 h 5437232"/>
              <a:gd name="connsiteX105" fmla="*/ 6356554 w 6356554"/>
              <a:gd name="connsiteY105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1416696 h 5437232"/>
              <a:gd name="connsiteX19" fmla="*/ 1959216 w 6356554"/>
              <a:gd name="connsiteY19" fmla="*/ 2603964 h 5437232"/>
              <a:gd name="connsiteX20" fmla="*/ 1962548 w 6356554"/>
              <a:gd name="connsiteY20" fmla="*/ 1631425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665655 w 6356554"/>
              <a:gd name="connsiteY23" fmla="*/ 1587627 h 5437232"/>
              <a:gd name="connsiteX24" fmla="*/ 1917290 w 6356554"/>
              <a:gd name="connsiteY24" fmla="*/ 1268361 h 5437232"/>
              <a:gd name="connsiteX25" fmla="*/ 1991032 w 6356554"/>
              <a:gd name="connsiteY25" fmla="*/ 1224116 h 5437232"/>
              <a:gd name="connsiteX26" fmla="*/ 2094271 w 6356554"/>
              <a:gd name="connsiteY26" fmla="*/ 1194619 h 5437232"/>
              <a:gd name="connsiteX27" fmla="*/ 2433483 w 6356554"/>
              <a:gd name="connsiteY27" fmla="*/ 1224116 h 5437232"/>
              <a:gd name="connsiteX28" fmla="*/ 2492477 w 6356554"/>
              <a:gd name="connsiteY28" fmla="*/ 1283110 h 5437232"/>
              <a:gd name="connsiteX29" fmla="*/ 2551471 w 6356554"/>
              <a:gd name="connsiteY29" fmla="*/ 1312607 h 5437232"/>
              <a:gd name="connsiteX30" fmla="*/ 2698954 w 6356554"/>
              <a:gd name="connsiteY30" fmla="*/ 1460090 h 5437232"/>
              <a:gd name="connsiteX31" fmla="*/ 2757948 w 6356554"/>
              <a:gd name="connsiteY31" fmla="*/ 1519084 h 5437232"/>
              <a:gd name="connsiteX32" fmla="*/ 2890683 w 6356554"/>
              <a:gd name="connsiteY32" fmla="*/ 1592826 h 5437232"/>
              <a:gd name="connsiteX33" fmla="*/ 2964425 w 6356554"/>
              <a:gd name="connsiteY33" fmla="*/ 1607574 h 5437232"/>
              <a:gd name="connsiteX34" fmla="*/ 3008671 w 6356554"/>
              <a:gd name="connsiteY34" fmla="*/ 1637071 h 5437232"/>
              <a:gd name="connsiteX35" fmla="*/ 3082412 w 6356554"/>
              <a:gd name="connsiteY35" fmla="*/ 1651819 h 5437232"/>
              <a:gd name="connsiteX36" fmla="*/ 3141406 w 6356554"/>
              <a:gd name="connsiteY36" fmla="*/ 1666568 h 5437232"/>
              <a:gd name="connsiteX37" fmla="*/ 3392129 w 6356554"/>
              <a:gd name="connsiteY37" fmla="*/ 1637071 h 5437232"/>
              <a:gd name="connsiteX38" fmla="*/ 3436374 w 6356554"/>
              <a:gd name="connsiteY38" fmla="*/ 1592826 h 5437232"/>
              <a:gd name="connsiteX39" fmla="*/ 3465871 w 6356554"/>
              <a:gd name="connsiteY39" fmla="*/ 1548581 h 5437232"/>
              <a:gd name="connsiteX40" fmla="*/ 3510116 w 6356554"/>
              <a:gd name="connsiteY40" fmla="*/ 1489587 h 5437232"/>
              <a:gd name="connsiteX41" fmla="*/ 3524864 w 6356554"/>
              <a:gd name="connsiteY41" fmla="*/ 1445342 h 5437232"/>
              <a:gd name="connsiteX42" fmla="*/ 3569109 w 6356554"/>
              <a:gd name="connsiteY42" fmla="*/ 1386348 h 5437232"/>
              <a:gd name="connsiteX43" fmla="*/ 3554361 w 6356554"/>
              <a:gd name="connsiteY43" fmla="*/ 1047136 h 5437232"/>
              <a:gd name="connsiteX44" fmla="*/ 3539612 w 6356554"/>
              <a:gd name="connsiteY44" fmla="*/ 1002890 h 5437232"/>
              <a:gd name="connsiteX45" fmla="*/ 3436374 w 6356554"/>
              <a:gd name="connsiteY45" fmla="*/ 855407 h 5437232"/>
              <a:gd name="connsiteX46" fmla="*/ 3377380 w 6356554"/>
              <a:gd name="connsiteY46" fmla="*/ 781665 h 5437232"/>
              <a:gd name="connsiteX47" fmla="*/ 3362632 w 6356554"/>
              <a:gd name="connsiteY47" fmla="*/ 737419 h 5437232"/>
              <a:gd name="connsiteX48" fmla="*/ 3377380 w 6356554"/>
              <a:gd name="connsiteY48" fmla="*/ 516194 h 5437232"/>
              <a:gd name="connsiteX49" fmla="*/ 3392129 w 6356554"/>
              <a:gd name="connsiteY49" fmla="*/ 471948 h 5437232"/>
              <a:gd name="connsiteX50" fmla="*/ 3480619 w 6356554"/>
              <a:gd name="connsiteY50" fmla="*/ 398207 h 5437232"/>
              <a:gd name="connsiteX51" fmla="*/ 3583858 w 6356554"/>
              <a:gd name="connsiteY51" fmla="*/ 324465 h 5437232"/>
              <a:gd name="connsiteX52" fmla="*/ 3628103 w 6356554"/>
              <a:gd name="connsiteY52" fmla="*/ 309716 h 5437232"/>
              <a:gd name="connsiteX53" fmla="*/ 3878825 w 6356554"/>
              <a:gd name="connsiteY53" fmla="*/ 324465 h 5437232"/>
              <a:gd name="connsiteX54" fmla="*/ 3982064 w 6356554"/>
              <a:gd name="connsiteY54" fmla="*/ 398207 h 5437232"/>
              <a:gd name="connsiteX55" fmla="*/ 4129548 w 6356554"/>
              <a:gd name="connsiteY55" fmla="*/ 530942 h 5437232"/>
              <a:gd name="connsiteX56" fmla="*/ 4173793 w 6356554"/>
              <a:gd name="connsiteY56" fmla="*/ 575187 h 5437232"/>
              <a:gd name="connsiteX57" fmla="*/ 4232787 w 6356554"/>
              <a:gd name="connsiteY57" fmla="*/ 663677 h 5437232"/>
              <a:gd name="connsiteX58" fmla="*/ 4262283 w 6356554"/>
              <a:gd name="connsiteY58" fmla="*/ 737419 h 5437232"/>
              <a:gd name="connsiteX59" fmla="*/ 4291780 w 6356554"/>
              <a:gd name="connsiteY59" fmla="*/ 796413 h 5437232"/>
              <a:gd name="connsiteX60" fmla="*/ 4336025 w 6356554"/>
              <a:gd name="connsiteY60" fmla="*/ 899652 h 5437232"/>
              <a:gd name="connsiteX61" fmla="*/ 4380271 w 6356554"/>
              <a:gd name="connsiteY61" fmla="*/ 929148 h 5437232"/>
              <a:gd name="connsiteX62" fmla="*/ 4439264 w 6356554"/>
              <a:gd name="connsiteY62" fmla="*/ 973394 h 5437232"/>
              <a:gd name="connsiteX63" fmla="*/ 4572000 w 6356554"/>
              <a:gd name="connsiteY63" fmla="*/ 988142 h 5437232"/>
              <a:gd name="connsiteX64" fmla="*/ 4866967 w 6356554"/>
              <a:gd name="connsiteY64" fmla="*/ 958645 h 5437232"/>
              <a:gd name="connsiteX65" fmla="*/ 4881716 w 6356554"/>
              <a:gd name="connsiteY65" fmla="*/ 796413 h 5437232"/>
              <a:gd name="connsiteX66" fmla="*/ 4911212 w 6356554"/>
              <a:gd name="connsiteY66" fmla="*/ 678426 h 5437232"/>
              <a:gd name="connsiteX67" fmla="*/ 4925961 w 6356554"/>
              <a:gd name="connsiteY67" fmla="*/ 604684 h 5437232"/>
              <a:gd name="connsiteX68" fmla="*/ 4940709 w 6356554"/>
              <a:gd name="connsiteY68" fmla="*/ 162232 h 5437232"/>
              <a:gd name="connsiteX69" fmla="*/ 4970206 w 6356554"/>
              <a:gd name="connsiteY69" fmla="*/ 117987 h 5437232"/>
              <a:gd name="connsiteX70" fmla="*/ 5088193 w 6356554"/>
              <a:gd name="connsiteY70" fmla="*/ 29497 h 5437232"/>
              <a:gd name="connsiteX71" fmla="*/ 5206180 w 6356554"/>
              <a:gd name="connsiteY71" fmla="*/ 0 h 5437232"/>
              <a:gd name="connsiteX72" fmla="*/ 5353664 w 6356554"/>
              <a:gd name="connsiteY72" fmla="*/ 14748 h 5437232"/>
              <a:gd name="connsiteX73" fmla="*/ 5412658 w 6356554"/>
              <a:gd name="connsiteY73" fmla="*/ 44245 h 5437232"/>
              <a:gd name="connsiteX74" fmla="*/ 5515896 w 6356554"/>
              <a:gd name="connsiteY74" fmla="*/ 117987 h 5437232"/>
              <a:gd name="connsiteX75" fmla="*/ 5545393 w 6356554"/>
              <a:gd name="connsiteY75" fmla="*/ 162232 h 5437232"/>
              <a:gd name="connsiteX76" fmla="*/ 5589638 w 6356554"/>
              <a:gd name="connsiteY76" fmla="*/ 206477 h 5437232"/>
              <a:gd name="connsiteX77" fmla="*/ 5604387 w 6356554"/>
              <a:gd name="connsiteY77" fmla="*/ 265471 h 5437232"/>
              <a:gd name="connsiteX78" fmla="*/ 5663380 w 6356554"/>
              <a:gd name="connsiteY78" fmla="*/ 427703 h 5437232"/>
              <a:gd name="connsiteX79" fmla="*/ 5707625 w 6356554"/>
              <a:gd name="connsiteY79" fmla="*/ 589936 h 5437232"/>
              <a:gd name="connsiteX80" fmla="*/ 5737122 w 6356554"/>
              <a:gd name="connsiteY80" fmla="*/ 678426 h 5437232"/>
              <a:gd name="connsiteX81" fmla="*/ 5781367 w 6356554"/>
              <a:gd name="connsiteY81" fmla="*/ 870155 h 5437232"/>
              <a:gd name="connsiteX82" fmla="*/ 5796116 w 6356554"/>
              <a:gd name="connsiteY82" fmla="*/ 914400 h 5437232"/>
              <a:gd name="connsiteX83" fmla="*/ 5781367 w 6356554"/>
              <a:gd name="connsiteY83" fmla="*/ 1032387 h 5437232"/>
              <a:gd name="connsiteX84" fmla="*/ 5692877 w 6356554"/>
              <a:gd name="connsiteY84" fmla="*/ 1150374 h 5437232"/>
              <a:gd name="connsiteX85" fmla="*/ 5574890 w 6356554"/>
              <a:gd name="connsiteY85" fmla="*/ 1283110 h 5437232"/>
              <a:gd name="connsiteX86" fmla="*/ 5471651 w 6356554"/>
              <a:gd name="connsiteY86" fmla="*/ 1356852 h 5437232"/>
              <a:gd name="connsiteX87" fmla="*/ 5427406 w 6356554"/>
              <a:gd name="connsiteY87" fmla="*/ 1460090 h 5437232"/>
              <a:gd name="connsiteX88" fmla="*/ 5412658 w 6356554"/>
              <a:gd name="connsiteY88" fmla="*/ 1504336 h 5437232"/>
              <a:gd name="connsiteX89" fmla="*/ 5442154 w 6356554"/>
              <a:gd name="connsiteY89" fmla="*/ 1681316 h 5437232"/>
              <a:gd name="connsiteX90" fmla="*/ 5515896 w 6356554"/>
              <a:gd name="connsiteY90" fmla="*/ 1755058 h 5437232"/>
              <a:gd name="connsiteX91" fmla="*/ 5560141 w 6356554"/>
              <a:gd name="connsiteY91" fmla="*/ 1769807 h 5437232"/>
              <a:gd name="connsiteX92" fmla="*/ 5648632 w 6356554"/>
              <a:gd name="connsiteY92" fmla="*/ 1828800 h 5437232"/>
              <a:gd name="connsiteX93" fmla="*/ 5751871 w 6356554"/>
              <a:gd name="connsiteY93" fmla="*/ 1858297 h 5437232"/>
              <a:gd name="connsiteX94" fmla="*/ 5810864 w 6356554"/>
              <a:gd name="connsiteY94" fmla="*/ 1887794 h 5437232"/>
              <a:gd name="connsiteX95" fmla="*/ 5958348 w 6356554"/>
              <a:gd name="connsiteY95" fmla="*/ 1873045 h 5437232"/>
              <a:gd name="connsiteX96" fmla="*/ 6046838 w 6356554"/>
              <a:gd name="connsiteY96" fmla="*/ 1740310 h 5437232"/>
              <a:gd name="connsiteX97" fmla="*/ 6091083 w 6356554"/>
              <a:gd name="connsiteY97" fmla="*/ 1696065 h 5437232"/>
              <a:gd name="connsiteX98" fmla="*/ 6164825 w 6356554"/>
              <a:gd name="connsiteY98" fmla="*/ 1533832 h 5437232"/>
              <a:gd name="connsiteX99" fmla="*/ 6194322 w 6356554"/>
              <a:gd name="connsiteY99" fmla="*/ 1430594 h 5437232"/>
              <a:gd name="connsiteX100" fmla="*/ 6223819 w 6356554"/>
              <a:gd name="connsiteY100" fmla="*/ 1371600 h 5437232"/>
              <a:gd name="connsiteX101" fmla="*/ 6253316 w 6356554"/>
              <a:gd name="connsiteY101" fmla="*/ 1253613 h 5437232"/>
              <a:gd name="connsiteX102" fmla="*/ 6268064 w 6356554"/>
              <a:gd name="connsiteY102" fmla="*/ 1194619 h 5437232"/>
              <a:gd name="connsiteX103" fmla="*/ 6282812 w 6356554"/>
              <a:gd name="connsiteY103" fmla="*/ 678426 h 5437232"/>
              <a:gd name="connsiteX104" fmla="*/ 6297561 w 6356554"/>
              <a:gd name="connsiteY104" fmla="*/ 619432 h 5437232"/>
              <a:gd name="connsiteX105" fmla="*/ 6356554 w 6356554"/>
              <a:gd name="connsiteY105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1416696 h 5437232"/>
              <a:gd name="connsiteX19" fmla="*/ 1959216 w 6356554"/>
              <a:gd name="connsiteY19" fmla="*/ 2603964 h 5437232"/>
              <a:gd name="connsiteX20" fmla="*/ 1962548 w 6356554"/>
              <a:gd name="connsiteY20" fmla="*/ 1631425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665655 w 6356554"/>
              <a:gd name="connsiteY23" fmla="*/ 1587627 h 5437232"/>
              <a:gd name="connsiteX24" fmla="*/ 1991032 w 6356554"/>
              <a:gd name="connsiteY24" fmla="*/ 1224116 h 5437232"/>
              <a:gd name="connsiteX25" fmla="*/ 2094271 w 6356554"/>
              <a:gd name="connsiteY25" fmla="*/ 1194619 h 5437232"/>
              <a:gd name="connsiteX26" fmla="*/ 2433483 w 6356554"/>
              <a:gd name="connsiteY26" fmla="*/ 1224116 h 5437232"/>
              <a:gd name="connsiteX27" fmla="*/ 2492477 w 6356554"/>
              <a:gd name="connsiteY27" fmla="*/ 1283110 h 5437232"/>
              <a:gd name="connsiteX28" fmla="*/ 2551471 w 6356554"/>
              <a:gd name="connsiteY28" fmla="*/ 1312607 h 5437232"/>
              <a:gd name="connsiteX29" fmla="*/ 2698954 w 6356554"/>
              <a:gd name="connsiteY29" fmla="*/ 1460090 h 5437232"/>
              <a:gd name="connsiteX30" fmla="*/ 2757948 w 6356554"/>
              <a:gd name="connsiteY30" fmla="*/ 1519084 h 5437232"/>
              <a:gd name="connsiteX31" fmla="*/ 2890683 w 6356554"/>
              <a:gd name="connsiteY31" fmla="*/ 1592826 h 5437232"/>
              <a:gd name="connsiteX32" fmla="*/ 2964425 w 6356554"/>
              <a:gd name="connsiteY32" fmla="*/ 1607574 h 5437232"/>
              <a:gd name="connsiteX33" fmla="*/ 3008671 w 6356554"/>
              <a:gd name="connsiteY33" fmla="*/ 1637071 h 5437232"/>
              <a:gd name="connsiteX34" fmla="*/ 3082412 w 6356554"/>
              <a:gd name="connsiteY34" fmla="*/ 1651819 h 5437232"/>
              <a:gd name="connsiteX35" fmla="*/ 3141406 w 6356554"/>
              <a:gd name="connsiteY35" fmla="*/ 1666568 h 5437232"/>
              <a:gd name="connsiteX36" fmla="*/ 3392129 w 6356554"/>
              <a:gd name="connsiteY36" fmla="*/ 1637071 h 5437232"/>
              <a:gd name="connsiteX37" fmla="*/ 3436374 w 6356554"/>
              <a:gd name="connsiteY37" fmla="*/ 1592826 h 5437232"/>
              <a:gd name="connsiteX38" fmla="*/ 3465871 w 6356554"/>
              <a:gd name="connsiteY38" fmla="*/ 1548581 h 5437232"/>
              <a:gd name="connsiteX39" fmla="*/ 3510116 w 6356554"/>
              <a:gd name="connsiteY39" fmla="*/ 1489587 h 5437232"/>
              <a:gd name="connsiteX40" fmla="*/ 3524864 w 6356554"/>
              <a:gd name="connsiteY40" fmla="*/ 1445342 h 5437232"/>
              <a:gd name="connsiteX41" fmla="*/ 3569109 w 6356554"/>
              <a:gd name="connsiteY41" fmla="*/ 1386348 h 5437232"/>
              <a:gd name="connsiteX42" fmla="*/ 3554361 w 6356554"/>
              <a:gd name="connsiteY42" fmla="*/ 1047136 h 5437232"/>
              <a:gd name="connsiteX43" fmla="*/ 3539612 w 6356554"/>
              <a:gd name="connsiteY43" fmla="*/ 1002890 h 5437232"/>
              <a:gd name="connsiteX44" fmla="*/ 3436374 w 6356554"/>
              <a:gd name="connsiteY44" fmla="*/ 855407 h 5437232"/>
              <a:gd name="connsiteX45" fmla="*/ 3377380 w 6356554"/>
              <a:gd name="connsiteY45" fmla="*/ 781665 h 5437232"/>
              <a:gd name="connsiteX46" fmla="*/ 3362632 w 6356554"/>
              <a:gd name="connsiteY46" fmla="*/ 737419 h 5437232"/>
              <a:gd name="connsiteX47" fmla="*/ 3377380 w 6356554"/>
              <a:gd name="connsiteY47" fmla="*/ 516194 h 5437232"/>
              <a:gd name="connsiteX48" fmla="*/ 3392129 w 6356554"/>
              <a:gd name="connsiteY48" fmla="*/ 471948 h 5437232"/>
              <a:gd name="connsiteX49" fmla="*/ 3480619 w 6356554"/>
              <a:gd name="connsiteY49" fmla="*/ 398207 h 5437232"/>
              <a:gd name="connsiteX50" fmla="*/ 3583858 w 6356554"/>
              <a:gd name="connsiteY50" fmla="*/ 324465 h 5437232"/>
              <a:gd name="connsiteX51" fmla="*/ 3628103 w 6356554"/>
              <a:gd name="connsiteY51" fmla="*/ 309716 h 5437232"/>
              <a:gd name="connsiteX52" fmla="*/ 3878825 w 6356554"/>
              <a:gd name="connsiteY52" fmla="*/ 324465 h 5437232"/>
              <a:gd name="connsiteX53" fmla="*/ 3982064 w 6356554"/>
              <a:gd name="connsiteY53" fmla="*/ 398207 h 5437232"/>
              <a:gd name="connsiteX54" fmla="*/ 4129548 w 6356554"/>
              <a:gd name="connsiteY54" fmla="*/ 530942 h 5437232"/>
              <a:gd name="connsiteX55" fmla="*/ 4173793 w 6356554"/>
              <a:gd name="connsiteY55" fmla="*/ 575187 h 5437232"/>
              <a:gd name="connsiteX56" fmla="*/ 4232787 w 6356554"/>
              <a:gd name="connsiteY56" fmla="*/ 663677 h 5437232"/>
              <a:gd name="connsiteX57" fmla="*/ 4262283 w 6356554"/>
              <a:gd name="connsiteY57" fmla="*/ 737419 h 5437232"/>
              <a:gd name="connsiteX58" fmla="*/ 4291780 w 6356554"/>
              <a:gd name="connsiteY58" fmla="*/ 796413 h 5437232"/>
              <a:gd name="connsiteX59" fmla="*/ 4336025 w 6356554"/>
              <a:gd name="connsiteY59" fmla="*/ 899652 h 5437232"/>
              <a:gd name="connsiteX60" fmla="*/ 4380271 w 6356554"/>
              <a:gd name="connsiteY60" fmla="*/ 929148 h 5437232"/>
              <a:gd name="connsiteX61" fmla="*/ 4439264 w 6356554"/>
              <a:gd name="connsiteY61" fmla="*/ 973394 h 5437232"/>
              <a:gd name="connsiteX62" fmla="*/ 4572000 w 6356554"/>
              <a:gd name="connsiteY62" fmla="*/ 988142 h 5437232"/>
              <a:gd name="connsiteX63" fmla="*/ 4866967 w 6356554"/>
              <a:gd name="connsiteY63" fmla="*/ 958645 h 5437232"/>
              <a:gd name="connsiteX64" fmla="*/ 4881716 w 6356554"/>
              <a:gd name="connsiteY64" fmla="*/ 796413 h 5437232"/>
              <a:gd name="connsiteX65" fmla="*/ 4911212 w 6356554"/>
              <a:gd name="connsiteY65" fmla="*/ 678426 h 5437232"/>
              <a:gd name="connsiteX66" fmla="*/ 4925961 w 6356554"/>
              <a:gd name="connsiteY66" fmla="*/ 604684 h 5437232"/>
              <a:gd name="connsiteX67" fmla="*/ 4940709 w 6356554"/>
              <a:gd name="connsiteY67" fmla="*/ 162232 h 5437232"/>
              <a:gd name="connsiteX68" fmla="*/ 4970206 w 6356554"/>
              <a:gd name="connsiteY68" fmla="*/ 117987 h 5437232"/>
              <a:gd name="connsiteX69" fmla="*/ 5088193 w 6356554"/>
              <a:gd name="connsiteY69" fmla="*/ 29497 h 5437232"/>
              <a:gd name="connsiteX70" fmla="*/ 5206180 w 6356554"/>
              <a:gd name="connsiteY70" fmla="*/ 0 h 5437232"/>
              <a:gd name="connsiteX71" fmla="*/ 5353664 w 6356554"/>
              <a:gd name="connsiteY71" fmla="*/ 14748 h 5437232"/>
              <a:gd name="connsiteX72" fmla="*/ 5412658 w 6356554"/>
              <a:gd name="connsiteY72" fmla="*/ 44245 h 5437232"/>
              <a:gd name="connsiteX73" fmla="*/ 5515896 w 6356554"/>
              <a:gd name="connsiteY73" fmla="*/ 117987 h 5437232"/>
              <a:gd name="connsiteX74" fmla="*/ 5545393 w 6356554"/>
              <a:gd name="connsiteY74" fmla="*/ 162232 h 5437232"/>
              <a:gd name="connsiteX75" fmla="*/ 5589638 w 6356554"/>
              <a:gd name="connsiteY75" fmla="*/ 206477 h 5437232"/>
              <a:gd name="connsiteX76" fmla="*/ 5604387 w 6356554"/>
              <a:gd name="connsiteY76" fmla="*/ 265471 h 5437232"/>
              <a:gd name="connsiteX77" fmla="*/ 5663380 w 6356554"/>
              <a:gd name="connsiteY77" fmla="*/ 427703 h 5437232"/>
              <a:gd name="connsiteX78" fmla="*/ 5707625 w 6356554"/>
              <a:gd name="connsiteY78" fmla="*/ 589936 h 5437232"/>
              <a:gd name="connsiteX79" fmla="*/ 5737122 w 6356554"/>
              <a:gd name="connsiteY79" fmla="*/ 678426 h 5437232"/>
              <a:gd name="connsiteX80" fmla="*/ 5781367 w 6356554"/>
              <a:gd name="connsiteY80" fmla="*/ 870155 h 5437232"/>
              <a:gd name="connsiteX81" fmla="*/ 5796116 w 6356554"/>
              <a:gd name="connsiteY81" fmla="*/ 914400 h 5437232"/>
              <a:gd name="connsiteX82" fmla="*/ 5781367 w 6356554"/>
              <a:gd name="connsiteY82" fmla="*/ 1032387 h 5437232"/>
              <a:gd name="connsiteX83" fmla="*/ 5692877 w 6356554"/>
              <a:gd name="connsiteY83" fmla="*/ 1150374 h 5437232"/>
              <a:gd name="connsiteX84" fmla="*/ 5574890 w 6356554"/>
              <a:gd name="connsiteY84" fmla="*/ 1283110 h 5437232"/>
              <a:gd name="connsiteX85" fmla="*/ 5471651 w 6356554"/>
              <a:gd name="connsiteY85" fmla="*/ 1356852 h 5437232"/>
              <a:gd name="connsiteX86" fmla="*/ 5427406 w 6356554"/>
              <a:gd name="connsiteY86" fmla="*/ 1460090 h 5437232"/>
              <a:gd name="connsiteX87" fmla="*/ 5412658 w 6356554"/>
              <a:gd name="connsiteY87" fmla="*/ 1504336 h 5437232"/>
              <a:gd name="connsiteX88" fmla="*/ 5442154 w 6356554"/>
              <a:gd name="connsiteY88" fmla="*/ 1681316 h 5437232"/>
              <a:gd name="connsiteX89" fmla="*/ 5515896 w 6356554"/>
              <a:gd name="connsiteY89" fmla="*/ 1755058 h 5437232"/>
              <a:gd name="connsiteX90" fmla="*/ 5560141 w 6356554"/>
              <a:gd name="connsiteY90" fmla="*/ 1769807 h 5437232"/>
              <a:gd name="connsiteX91" fmla="*/ 5648632 w 6356554"/>
              <a:gd name="connsiteY91" fmla="*/ 1828800 h 5437232"/>
              <a:gd name="connsiteX92" fmla="*/ 5751871 w 6356554"/>
              <a:gd name="connsiteY92" fmla="*/ 1858297 h 5437232"/>
              <a:gd name="connsiteX93" fmla="*/ 5810864 w 6356554"/>
              <a:gd name="connsiteY93" fmla="*/ 1887794 h 5437232"/>
              <a:gd name="connsiteX94" fmla="*/ 5958348 w 6356554"/>
              <a:gd name="connsiteY94" fmla="*/ 1873045 h 5437232"/>
              <a:gd name="connsiteX95" fmla="*/ 6046838 w 6356554"/>
              <a:gd name="connsiteY95" fmla="*/ 1740310 h 5437232"/>
              <a:gd name="connsiteX96" fmla="*/ 6091083 w 6356554"/>
              <a:gd name="connsiteY96" fmla="*/ 1696065 h 5437232"/>
              <a:gd name="connsiteX97" fmla="*/ 6164825 w 6356554"/>
              <a:gd name="connsiteY97" fmla="*/ 1533832 h 5437232"/>
              <a:gd name="connsiteX98" fmla="*/ 6194322 w 6356554"/>
              <a:gd name="connsiteY98" fmla="*/ 1430594 h 5437232"/>
              <a:gd name="connsiteX99" fmla="*/ 6223819 w 6356554"/>
              <a:gd name="connsiteY99" fmla="*/ 1371600 h 5437232"/>
              <a:gd name="connsiteX100" fmla="*/ 6253316 w 6356554"/>
              <a:gd name="connsiteY100" fmla="*/ 1253613 h 5437232"/>
              <a:gd name="connsiteX101" fmla="*/ 6268064 w 6356554"/>
              <a:gd name="connsiteY101" fmla="*/ 1194619 h 5437232"/>
              <a:gd name="connsiteX102" fmla="*/ 6282812 w 6356554"/>
              <a:gd name="connsiteY102" fmla="*/ 678426 h 5437232"/>
              <a:gd name="connsiteX103" fmla="*/ 6297561 w 6356554"/>
              <a:gd name="connsiteY103" fmla="*/ 619432 h 5437232"/>
              <a:gd name="connsiteX104" fmla="*/ 6356554 w 6356554"/>
              <a:gd name="connsiteY104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1416696 h 5437232"/>
              <a:gd name="connsiteX19" fmla="*/ 1959216 w 6356554"/>
              <a:gd name="connsiteY19" fmla="*/ 2603964 h 5437232"/>
              <a:gd name="connsiteX20" fmla="*/ 1962548 w 6356554"/>
              <a:gd name="connsiteY20" fmla="*/ 1631425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665655 w 6356554"/>
              <a:gd name="connsiteY23" fmla="*/ 1587627 h 5437232"/>
              <a:gd name="connsiteX24" fmla="*/ 2094271 w 6356554"/>
              <a:gd name="connsiteY24" fmla="*/ 1194619 h 5437232"/>
              <a:gd name="connsiteX25" fmla="*/ 2433483 w 6356554"/>
              <a:gd name="connsiteY25" fmla="*/ 1224116 h 5437232"/>
              <a:gd name="connsiteX26" fmla="*/ 2492477 w 6356554"/>
              <a:gd name="connsiteY26" fmla="*/ 1283110 h 5437232"/>
              <a:gd name="connsiteX27" fmla="*/ 2551471 w 6356554"/>
              <a:gd name="connsiteY27" fmla="*/ 1312607 h 5437232"/>
              <a:gd name="connsiteX28" fmla="*/ 2698954 w 6356554"/>
              <a:gd name="connsiteY28" fmla="*/ 1460090 h 5437232"/>
              <a:gd name="connsiteX29" fmla="*/ 2757948 w 6356554"/>
              <a:gd name="connsiteY29" fmla="*/ 1519084 h 5437232"/>
              <a:gd name="connsiteX30" fmla="*/ 2890683 w 6356554"/>
              <a:gd name="connsiteY30" fmla="*/ 1592826 h 5437232"/>
              <a:gd name="connsiteX31" fmla="*/ 2964425 w 6356554"/>
              <a:gd name="connsiteY31" fmla="*/ 1607574 h 5437232"/>
              <a:gd name="connsiteX32" fmla="*/ 3008671 w 6356554"/>
              <a:gd name="connsiteY32" fmla="*/ 1637071 h 5437232"/>
              <a:gd name="connsiteX33" fmla="*/ 3082412 w 6356554"/>
              <a:gd name="connsiteY33" fmla="*/ 1651819 h 5437232"/>
              <a:gd name="connsiteX34" fmla="*/ 3141406 w 6356554"/>
              <a:gd name="connsiteY34" fmla="*/ 1666568 h 5437232"/>
              <a:gd name="connsiteX35" fmla="*/ 3392129 w 6356554"/>
              <a:gd name="connsiteY35" fmla="*/ 1637071 h 5437232"/>
              <a:gd name="connsiteX36" fmla="*/ 3436374 w 6356554"/>
              <a:gd name="connsiteY36" fmla="*/ 1592826 h 5437232"/>
              <a:gd name="connsiteX37" fmla="*/ 3465871 w 6356554"/>
              <a:gd name="connsiteY37" fmla="*/ 1548581 h 5437232"/>
              <a:gd name="connsiteX38" fmla="*/ 3510116 w 6356554"/>
              <a:gd name="connsiteY38" fmla="*/ 1489587 h 5437232"/>
              <a:gd name="connsiteX39" fmla="*/ 3524864 w 6356554"/>
              <a:gd name="connsiteY39" fmla="*/ 1445342 h 5437232"/>
              <a:gd name="connsiteX40" fmla="*/ 3569109 w 6356554"/>
              <a:gd name="connsiteY40" fmla="*/ 1386348 h 5437232"/>
              <a:gd name="connsiteX41" fmla="*/ 3554361 w 6356554"/>
              <a:gd name="connsiteY41" fmla="*/ 1047136 h 5437232"/>
              <a:gd name="connsiteX42" fmla="*/ 3539612 w 6356554"/>
              <a:gd name="connsiteY42" fmla="*/ 1002890 h 5437232"/>
              <a:gd name="connsiteX43" fmla="*/ 3436374 w 6356554"/>
              <a:gd name="connsiteY43" fmla="*/ 855407 h 5437232"/>
              <a:gd name="connsiteX44" fmla="*/ 3377380 w 6356554"/>
              <a:gd name="connsiteY44" fmla="*/ 781665 h 5437232"/>
              <a:gd name="connsiteX45" fmla="*/ 3362632 w 6356554"/>
              <a:gd name="connsiteY45" fmla="*/ 737419 h 5437232"/>
              <a:gd name="connsiteX46" fmla="*/ 3377380 w 6356554"/>
              <a:gd name="connsiteY46" fmla="*/ 516194 h 5437232"/>
              <a:gd name="connsiteX47" fmla="*/ 3392129 w 6356554"/>
              <a:gd name="connsiteY47" fmla="*/ 471948 h 5437232"/>
              <a:gd name="connsiteX48" fmla="*/ 3480619 w 6356554"/>
              <a:gd name="connsiteY48" fmla="*/ 398207 h 5437232"/>
              <a:gd name="connsiteX49" fmla="*/ 3583858 w 6356554"/>
              <a:gd name="connsiteY49" fmla="*/ 324465 h 5437232"/>
              <a:gd name="connsiteX50" fmla="*/ 3628103 w 6356554"/>
              <a:gd name="connsiteY50" fmla="*/ 309716 h 5437232"/>
              <a:gd name="connsiteX51" fmla="*/ 3878825 w 6356554"/>
              <a:gd name="connsiteY51" fmla="*/ 324465 h 5437232"/>
              <a:gd name="connsiteX52" fmla="*/ 3982064 w 6356554"/>
              <a:gd name="connsiteY52" fmla="*/ 398207 h 5437232"/>
              <a:gd name="connsiteX53" fmla="*/ 4129548 w 6356554"/>
              <a:gd name="connsiteY53" fmla="*/ 530942 h 5437232"/>
              <a:gd name="connsiteX54" fmla="*/ 4173793 w 6356554"/>
              <a:gd name="connsiteY54" fmla="*/ 575187 h 5437232"/>
              <a:gd name="connsiteX55" fmla="*/ 4232787 w 6356554"/>
              <a:gd name="connsiteY55" fmla="*/ 663677 h 5437232"/>
              <a:gd name="connsiteX56" fmla="*/ 4262283 w 6356554"/>
              <a:gd name="connsiteY56" fmla="*/ 737419 h 5437232"/>
              <a:gd name="connsiteX57" fmla="*/ 4291780 w 6356554"/>
              <a:gd name="connsiteY57" fmla="*/ 796413 h 5437232"/>
              <a:gd name="connsiteX58" fmla="*/ 4336025 w 6356554"/>
              <a:gd name="connsiteY58" fmla="*/ 899652 h 5437232"/>
              <a:gd name="connsiteX59" fmla="*/ 4380271 w 6356554"/>
              <a:gd name="connsiteY59" fmla="*/ 929148 h 5437232"/>
              <a:gd name="connsiteX60" fmla="*/ 4439264 w 6356554"/>
              <a:gd name="connsiteY60" fmla="*/ 973394 h 5437232"/>
              <a:gd name="connsiteX61" fmla="*/ 4572000 w 6356554"/>
              <a:gd name="connsiteY61" fmla="*/ 988142 h 5437232"/>
              <a:gd name="connsiteX62" fmla="*/ 4866967 w 6356554"/>
              <a:gd name="connsiteY62" fmla="*/ 958645 h 5437232"/>
              <a:gd name="connsiteX63" fmla="*/ 4881716 w 6356554"/>
              <a:gd name="connsiteY63" fmla="*/ 796413 h 5437232"/>
              <a:gd name="connsiteX64" fmla="*/ 4911212 w 6356554"/>
              <a:gd name="connsiteY64" fmla="*/ 678426 h 5437232"/>
              <a:gd name="connsiteX65" fmla="*/ 4925961 w 6356554"/>
              <a:gd name="connsiteY65" fmla="*/ 604684 h 5437232"/>
              <a:gd name="connsiteX66" fmla="*/ 4940709 w 6356554"/>
              <a:gd name="connsiteY66" fmla="*/ 162232 h 5437232"/>
              <a:gd name="connsiteX67" fmla="*/ 4970206 w 6356554"/>
              <a:gd name="connsiteY67" fmla="*/ 117987 h 5437232"/>
              <a:gd name="connsiteX68" fmla="*/ 5088193 w 6356554"/>
              <a:gd name="connsiteY68" fmla="*/ 29497 h 5437232"/>
              <a:gd name="connsiteX69" fmla="*/ 5206180 w 6356554"/>
              <a:gd name="connsiteY69" fmla="*/ 0 h 5437232"/>
              <a:gd name="connsiteX70" fmla="*/ 5353664 w 6356554"/>
              <a:gd name="connsiteY70" fmla="*/ 14748 h 5437232"/>
              <a:gd name="connsiteX71" fmla="*/ 5412658 w 6356554"/>
              <a:gd name="connsiteY71" fmla="*/ 44245 h 5437232"/>
              <a:gd name="connsiteX72" fmla="*/ 5515896 w 6356554"/>
              <a:gd name="connsiteY72" fmla="*/ 117987 h 5437232"/>
              <a:gd name="connsiteX73" fmla="*/ 5545393 w 6356554"/>
              <a:gd name="connsiteY73" fmla="*/ 162232 h 5437232"/>
              <a:gd name="connsiteX74" fmla="*/ 5589638 w 6356554"/>
              <a:gd name="connsiteY74" fmla="*/ 206477 h 5437232"/>
              <a:gd name="connsiteX75" fmla="*/ 5604387 w 6356554"/>
              <a:gd name="connsiteY75" fmla="*/ 265471 h 5437232"/>
              <a:gd name="connsiteX76" fmla="*/ 5663380 w 6356554"/>
              <a:gd name="connsiteY76" fmla="*/ 427703 h 5437232"/>
              <a:gd name="connsiteX77" fmla="*/ 5707625 w 6356554"/>
              <a:gd name="connsiteY77" fmla="*/ 589936 h 5437232"/>
              <a:gd name="connsiteX78" fmla="*/ 5737122 w 6356554"/>
              <a:gd name="connsiteY78" fmla="*/ 678426 h 5437232"/>
              <a:gd name="connsiteX79" fmla="*/ 5781367 w 6356554"/>
              <a:gd name="connsiteY79" fmla="*/ 870155 h 5437232"/>
              <a:gd name="connsiteX80" fmla="*/ 5796116 w 6356554"/>
              <a:gd name="connsiteY80" fmla="*/ 914400 h 5437232"/>
              <a:gd name="connsiteX81" fmla="*/ 5781367 w 6356554"/>
              <a:gd name="connsiteY81" fmla="*/ 1032387 h 5437232"/>
              <a:gd name="connsiteX82" fmla="*/ 5692877 w 6356554"/>
              <a:gd name="connsiteY82" fmla="*/ 1150374 h 5437232"/>
              <a:gd name="connsiteX83" fmla="*/ 5574890 w 6356554"/>
              <a:gd name="connsiteY83" fmla="*/ 1283110 h 5437232"/>
              <a:gd name="connsiteX84" fmla="*/ 5471651 w 6356554"/>
              <a:gd name="connsiteY84" fmla="*/ 1356852 h 5437232"/>
              <a:gd name="connsiteX85" fmla="*/ 5427406 w 6356554"/>
              <a:gd name="connsiteY85" fmla="*/ 1460090 h 5437232"/>
              <a:gd name="connsiteX86" fmla="*/ 5412658 w 6356554"/>
              <a:gd name="connsiteY86" fmla="*/ 1504336 h 5437232"/>
              <a:gd name="connsiteX87" fmla="*/ 5442154 w 6356554"/>
              <a:gd name="connsiteY87" fmla="*/ 1681316 h 5437232"/>
              <a:gd name="connsiteX88" fmla="*/ 5515896 w 6356554"/>
              <a:gd name="connsiteY88" fmla="*/ 1755058 h 5437232"/>
              <a:gd name="connsiteX89" fmla="*/ 5560141 w 6356554"/>
              <a:gd name="connsiteY89" fmla="*/ 1769807 h 5437232"/>
              <a:gd name="connsiteX90" fmla="*/ 5648632 w 6356554"/>
              <a:gd name="connsiteY90" fmla="*/ 1828800 h 5437232"/>
              <a:gd name="connsiteX91" fmla="*/ 5751871 w 6356554"/>
              <a:gd name="connsiteY91" fmla="*/ 1858297 h 5437232"/>
              <a:gd name="connsiteX92" fmla="*/ 5810864 w 6356554"/>
              <a:gd name="connsiteY92" fmla="*/ 1887794 h 5437232"/>
              <a:gd name="connsiteX93" fmla="*/ 5958348 w 6356554"/>
              <a:gd name="connsiteY93" fmla="*/ 1873045 h 5437232"/>
              <a:gd name="connsiteX94" fmla="*/ 6046838 w 6356554"/>
              <a:gd name="connsiteY94" fmla="*/ 1740310 h 5437232"/>
              <a:gd name="connsiteX95" fmla="*/ 6091083 w 6356554"/>
              <a:gd name="connsiteY95" fmla="*/ 1696065 h 5437232"/>
              <a:gd name="connsiteX96" fmla="*/ 6164825 w 6356554"/>
              <a:gd name="connsiteY96" fmla="*/ 1533832 h 5437232"/>
              <a:gd name="connsiteX97" fmla="*/ 6194322 w 6356554"/>
              <a:gd name="connsiteY97" fmla="*/ 1430594 h 5437232"/>
              <a:gd name="connsiteX98" fmla="*/ 6223819 w 6356554"/>
              <a:gd name="connsiteY98" fmla="*/ 1371600 h 5437232"/>
              <a:gd name="connsiteX99" fmla="*/ 6253316 w 6356554"/>
              <a:gd name="connsiteY99" fmla="*/ 1253613 h 5437232"/>
              <a:gd name="connsiteX100" fmla="*/ 6268064 w 6356554"/>
              <a:gd name="connsiteY100" fmla="*/ 1194619 h 5437232"/>
              <a:gd name="connsiteX101" fmla="*/ 6282812 w 6356554"/>
              <a:gd name="connsiteY101" fmla="*/ 678426 h 5437232"/>
              <a:gd name="connsiteX102" fmla="*/ 6297561 w 6356554"/>
              <a:gd name="connsiteY102" fmla="*/ 619432 h 5437232"/>
              <a:gd name="connsiteX103" fmla="*/ 6356554 w 6356554"/>
              <a:gd name="connsiteY103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1416696 h 5437232"/>
              <a:gd name="connsiteX19" fmla="*/ 1959216 w 6356554"/>
              <a:gd name="connsiteY19" fmla="*/ 2603964 h 5437232"/>
              <a:gd name="connsiteX20" fmla="*/ 1962548 w 6356554"/>
              <a:gd name="connsiteY20" fmla="*/ 1631425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665655 w 6356554"/>
              <a:gd name="connsiteY23" fmla="*/ 1587627 h 5437232"/>
              <a:gd name="connsiteX24" fmla="*/ 2433483 w 6356554"/>
              <a:gd name="connsiteY24" fmla="*/ 1224116 h 5437232"/>
              <a:gd name="connsiteX25" fmla="*/ 2492477 w 6356554"/>
              <a:gd name="connsiteY25" fmla="*/ 1283110 h 5437232"/>
              <a:gd name="connsiteX26" fmla="*/ 2551471 w 6356554"/>
              <a:gd name="connsiteY26" fmla="*/ 1312607 h 5437232"/>
              <a:gd name="connsiteX27" fmla="*/ 2698954 w 6356554"/>
              <a:gd name="connsiteY27" fmla="*/ 1460090 h 5437232"/>
              <a:gd name="connsiteX28" fmla="*/ 2757948 w 6356554"/>
              <a:gd name="connsiteY28" fmla="*/ 1519084 h 5437232"/>
              <a:gd name="connsiteX29" fmla="*/ 2890683 w 6356554"/>
              <a:gd name="connsiteY29" fmla="*/ 1592826 h 5437232"/>
              <a:gd name="connsiteX30" fmla="*/ 2964425 w 6356554"/>
              <a:gd name="connsiteY30" fmla="*/ 1607574 h 5437232"/>
              <a:gd name="connsiteX31" fmla="*/ 3008671 w 6356554"/>
              <a:gd name="connsiteY31" fmla="*/ 1637071 h 5437232"/>
              <a:gd name="connsiteX32" fmla="*/ 3082412 w 6356554"/>
              <a:gd name="connsiteY32" fmla="*/ 1651819 h 5437232"/>
              <a:gd name="connsiteX33" fmla="*/ 3141406 w 6356554"/>
              <a:gd name="connsiteY33" fmla="*/ 1666568 h 5437232"/>
              <a:gd name="connsiteX34" fmla="*/ 3392129 w 6356554"/>
              <a:gd name="connsiteY34" fmla="*/ 1637071 h 5437232"/>
              <a:gd name="connsiteX35" fmla="*/ 3436374 w 6356554"/>
              <a:gd name="connsiteY35" fmla="*/ 1592826 h 5437232"/>
              <a:gd name="connsiteX36" fmla="*/ 3465871 w 6356554"/>
              <a:gd name="connsiteY36" fmla="*/ 1548581 h 5437232"/>
              <a:gd name="connsiteX37" fmla="*/ 3510116 w 6356554"/>
              <a:gd name="connsiteY37" fmla="*/ 1489587 h 5437232"/>
              <a:gd name="connsiteX38" fmla="*/ 3524864 w 6356554"/>
              <a:gd name="connsiteY38" fmla="*/ 1445342 h 5437232"/>
              <a:gd name="connsiteX39" fmla="*/ 3569109 w 6356554"/>
              <a:gd name="connsiteY39" fmla="*/ 1386348 h 5437232"/>
              <a:gd name="connsiteX40" fmla="*/ 3554361 w 6356554"/>
              <a:gd name="connsiteY40" fmla="*/ 1047136 h 5437232"/>
              <a:gd name="connsiteX41" fmla="*/ 3539612 w 6356554"/>
              <a:gd name="connsiteY41" fmla="*/ 1002890 h 5437232"/>
              <a:gd name="connsiteX42" fmla="*/ 3436374 w 6356554"/>
              <a:gd name="connsiteY42" fmla="*/ 855407 h 5437232"/>
              <a:gd name="connsiteX43" fmla="*/ 3377380 w 6356554"/>
              <a:gd name="connsiteY43" fmla="*/ 781665 h 5437232"/>
              <a:gd name="connsiteX44" fmla="*/ 3362632 w 6356554"/>
              <a:gd name="connsiteY44" fmla="*/ 737419 h 5437232"/>
              <a:gd name="connsiteX45" fmla="*/ 3377380 w 6356554"/>
              <a:gd name="connsiteY45" fmla="*/ 516194 h 5437232"/>
              <a:gd name="connsiteX46" fmla="*/ 3392129 w 6356554"/>
              <a:gd name="connsiteY46" fmla="*/ 471948 h 5437232"/>
              <a:gd name="connsiteX47" fmla="*/ 3480619 w 6356554"/>
              <a:gd name="connsiteY47" fmla="*/ 398207 h 5437232"/>
              <a:gd name="connsiteX48" fmla="*/ 3583858 w 6356554"/>
              <a:gd name="connsiteY48" fmla="*/ 324465 h 5437232"/>
              <a:gd name="connsiteX49" fmla="*/ 3628103 w 6356554"/>
              <a:gd name="connsiteY49" fmla="*/ 309716 h 5437232"/>
              <a:gd name="connsiteX50" fmla="*/ 3878825 w 6356554"/>
              <a:gd name="connsiteY50" fmla="*/ 324465 h 5437232"/>
              <a:gd name="connsiteX51" fmla="*/ 3982064 w 6356554"/>
              <a:gd name="connsiteY51" fmla="*/ 398207 h 5437232"/>
              <a:gd name="connsiteX52" fmla="*/ 4129548 w 6356554"/>
              <a:gd name="connsiteY52" fmla="*/ 530942 h 5437232"/>
              <a:gd name="connsiteX53" fmla="*/ 4173793 w 6356554"/>
              <a:gd name="connsiteY53" fmla="*/ 575187 h 5437232"/>
              <a:gd name="connsiteX54" fmla="*/ 4232787 w 6356554"/>
              <a:gd name="connsiteY54" fmla="*/ 663677 h 5437232"/>
              <a:gd name="connsiteX55" fmla="*/ 4262283 w 6356554"/>
              <a:gd name="connsiteY55" fmla="*/ 737419 h 5437232"/>
              <a:gd name="connsiteX56" fmla="*/ 4291780 w 6356554"/>
              <a:gd name="connsiteY56" fmla="*/ 796413 h 5437232"/>
              <a:gd name="connsiteX57" fmla="*/ 4336025 w 6356554"/>
              <a:gd name="connsiteY57" fmla="*/ 899652 h 5437232"/>
              <a:gd name="connsiteX58" fmla="*/ 4380271 w 6356554"/>
              <a:gd name="connsiteY58" fmla="*/ 929148 h 5437232"/>
              <a:gd name="connsiteX59" fmla="*/ 4439264 w 6356554"/>
              <a:gd name="connsiteY59" fmla="*/ 973394 h 5437232"/>
              <a:gd name="connsiteX60" fmla="*/ 4572000 w 6356554"/>
              <a:gd name="connsiteY60" fmla="*/ 988142 h 5437232"/>
              <a:gd name="connsiteX61" fmla="*/ 4866967 w 6356554"/>
              <a:gd name="connsiteY61" fmla="*/ 958645 h 5437232"/>
              <a:gd name="connsiteX62" fmla="*/ 4881716 w 6356554"/>
              <a:gd name="connsiteY62" fmla="*/ 796413 h 5437232"/>
              <a:gd name="connsiteX63" fmla="*/ 4911212 w 6356554"/>
              <a:gd name="connsiteY63" fmla="*/ 678426 h 5437232"/>
              <a:gd name="connsiteX64" fmla="*/ 4925961 w 6356554"/>
              <a:gd name="connsiteY64" fmla="*/ 604684 h 5437232"/>
              <a:gd name="connsiteX65" fmla="*/ 4940709 w 6356554"/>
              <a:gd name="connsiteY65" fmla="*/ 162232 h 5437232"/>
              <a:gd name="connsiteX66" fmla="*/ 4970206 w 6356554"/>
              <a:gd name="connsiteY66" fmla="*/ 117987 h 5437232"/>
              <a:gd name="connsiteX67" fmla="*/ 5088193 w 6356554"/>
              <a:gd name="connsiteY67" fmla="*/ 29497 h 5437232"/>
              <a:gd name="connsiteX68" fmla="*/ 5206180 w 6356554"/>
              <a:gd name="connsiteY68" fmla="*/ 0 h 5437232"/>
              <a:gd name="connsiteX69" fmla="*/ 5353664 w 6356554"/>
              <a:gd name="connsiteY69" fmla="*/ 14748 h 5437232"/>
              <a:gd name="connsiteX70" fmla="*/ 5412658 w 6356554"/>
              <a:gd name="connsiteY70" fmla="*/ 44245 h 5437232"/>
              <a:gd name="connsiteX71" fmla="*/ 5515896 w 6356554"/>
              <a:gd name="connsiteY71" fmla="*/ 117987 h 5437232"/>
              <a:gd name="connsiteX72" fmla="*/ 5545393 w 6356554"/>
              <a:gd name="connsiteY72" fmla="*/ 162232 h 5437232"/>
              <a:gd name="connsiteX73" fmla="*/ 5589638 w 6356554"/>
              <a:gd name="connsiteY73" fmla="*/ 206477 h 5437232"/>
              <a:gd name="connsiteX74" fmla="*/ 5604387 w 6356554"/>
              <a:gd name="connsiteY74" fmla="*/ 265471 h 5437232"/>
              <a:gd name="connsiteX75" fmla="*/ 5663380 w 6356554"/>
              <a:gd name="connsiteY75" fmla="*/ 427703 h 5437232"/>
              <a:gd name="connsiteX76" fmla="*/ 5707625 w 6356554"/>
              <a:gd name="connsiteY76" fmla="*/ 589936 h 5437232"/>
              <a:gd name="connsiteX77" fmla="*/ 5737122 w 6356554"/>
              <a:gd name="connsiteY77" fmla="*/ 678426 h 5437232"/>
              <a:gd name="connsiteX78" fmla="*/ 5781367 w 6356554"/>
              <a:gd name="connsiteY78" fmla="*/ 870155 h 5437232"/>
              <a:gd name="connsiteX79" fmla="*/ 5796116 w 6356554"/>
              <a:gd name="connsiteY79" fmla="*/ 914400 h 5437232"/>
              <a:gd name="connsiteX80" fmla="*/ 5781367 w 6356554"/>
              <a:gd name="connsiteY80" fmla="*/ 1032387 h 5437232"/>
              <a:gd name="connsiteX81" fmla="*/ 5692877 w 6356554"/>
              <a:gd name="connsiteY81" fmla="*/ 1150374 h 5437232"/>
              <a:gd name="connsiteX82" fmla="*/ 5574890 w 6356554"/>
              <a:gd name="connsiteY82" fmla="*/ 1283110 h 5437232"/>
              <a:gd name="connsiteX83" fmla="*/ 5471651 w 6356554"/>
              <a:gd name="connsiteY83" fmla="*/ 1356852 h 5437232"/>
              <a:gd name="connsiteX84" fmla="*/ 5427406 w 6356554"/>
              <a:gd name="connsiteY84" fmla="*/ 1460090 h 5437232"/>
              <a:gd name="connsiteX85" fmla="*/ 5412658 w 6356554"/>
              <a:gd name="connsiteY85" fmla="*/ 1504336 h 5437232"/>
              <a:gd name="connsiteX86" fmla="*/ 5442154 w 6356554"/>
              <a:gd name="connsiteY86" fmla="*/ 1681316 h 5437232"/>
              <a:gd name="connsiteX87" fmla="*/ 5515896 w 6356554"/>
              <a:gd name="connsiteY87" fmla="*/ 1755058 h 5437232"/>
              <a:gd name="connsiteX88" fmla="*/ 5560141 w 6356554"/>
              <a:gd name="connsiteY88" fmla="*/ 1769807 h 5437232"/>
              <a:gd name="connsiteX89" fmla="*/ 5648632 w 6356554"/>
              <a:gd name="connsiteY89" fmla="*/ 1828800 h 5437232"/>
              <a:gd name="connsiteX90" fmla="*/ 5751871 w 6356554"/>
              <a:gd name="connsiteY90" fmla="*/ 1858297 h 5437232"/>
              <a:gd name="connsiteX91" fmla="*/ 5810864 w 6356554"/>
              <a:gd name="connsiteY91" fmla="*/ 1887794 h 5437232"/>
              <a:gd name="connsiteX92" fmla="*/ 5958348 w 6356554"/>
              <a:gd name="connsiteY92" fmla="*/ 1873045 h 5437232"/>
              <a:gd name="connsiteX93" fmla="*/ 6046838 w 6356554"/>
              <a:gd name="connsiteY93" fmla="*/ 1740310 h 5437232"/>
              <a:gd name="connsiteX94" fmla="*/ 6091083 w 6356554"/>
              <a:gd name="connsiteY94" fmla="*/ 1696065 h 5437232"/>
              <a:gd name="connsiteX95" fmla="*/ 6164825 w 6356554"/>
              <a:gd name="connsiteY95" fmla="*/ 1533832 h 5437232"/>
              <a:gd name="connsiteX96" fmla="*/ 6194322 w 6356554"/>
              <a:gd name="connsiteY96" fmla="*/ 1430594 h 5437232"/>
              <a:gd name="connsiteX97" fmla="*/ 6223819 w 6356554"/>
              <a:gd name="connsiteY97" fmla="*/ 1371600 h 5437232"/>
              <a:gd name="connsiteX98" fmla="*/ 6253316 w 6356554"/>
              <a:gd name="connsiteY98" fmla="*/ 1253613 h 5437232"/>
              <a:gd name="connsiteX99" fmla="*/ 6268064 w 6356554"/>
              <a:gd name="connsiteY99" fmla="*/ 1194619 h 5437232"/>
              <a:gd name="connsiteX100" fmla="*/ 6282812 w 6356554"/>
              <a:gd name="connsiteY100" fmla="*/ 678426 h 5437232"/>
              <a:gd name="connsiteX101" fmla="*/ 6297561 w 6356554"/>
              <a:gd name="connsiteY101" fmla="*/ 619432 h 5437232"/>
              <a:gd name="connsiteX102" fmla="*/ 6356554 w 6356554"/>
              <a:gd name="connsiteY102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1416696 h 5437232"/>
              <a:gd name="connsiteX19" fmla="*/ 1959216 w 6356554"/>
              <a:gd name="connsiteY19" fmla="*/ 2603964 h 5437232"/>
              <a:gd name="connsiteX20" fmla="*/ 1962548 w 6356554"/>
              <a:gd name="connsiteY20" fmla="*/ 1631425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441389 w 6356554"/>
              <a:gd name="connsiteY23" fmla="*/ 1152974 h 5437232"/>
              <a:gd name="connsiteX24" fmla="*/ 2433483 w 6356554"/>
              <a:gd name="connsiteY24" fmla="*/ 1224116 h 5437232"/>
              <a:gd name="connsiteX25" fmla="*/ 2492477 w 6356554"/>
              <a:gd name="connsiteY25" fmla="*/ 1283110 h 5437232"/>
              <a:gd name="connsiteX26" fmla="*/ 2551471 w 6356554"/>
              <a:gd name="connsiteY26" fmla="*/ 1312607 h 5437232"/>
              <a:gd name="connsiteX27" fmla="*/ 2698954 w 6356554"/>
              <a:gd name="connsiteY27" fmla="*/ 1460090 h 5437232"/>
              <a:gd name="connsiteX28" fmla="*/ 2757948 w 6356554"/>
              <a:gd name="connsiteY28" fmla="*/ 1519084 h 5437232"/>
              <a:gd name="connsiteX29" fmla="*/ 2890683 w 6356554"/>
              <a:gd name="connsiteY29" fmla="*/ 1592826 h 5437232"/>
              <a:gd name="connsiteX30" fmla="*/ 2964425 w 6356554"/>
              <a:gd name="connsiteY30" fmla="*/ 1607574 h 5437232"/>
              <a:gd name="connsiteX31" fmla="*/ 3008671 w 6356554"/>
              <a:gd name="connsiteY31" fmla="*/ 1637071 h 5437232"/>
              <a:gd name="connsiteX32" fmla="*/ 3082412 w 6356554"/>
              <a:gd name="connsiteY32" fmla="*/ 1651819 h 5437232"/>
              <a:gd name="connsiteX33" fmla="*/ 3141406 w 6356554"/>
              <a:gd name="connsiteY33" fmla="*/ 1666568 h 5437232"/>
              <a:gd name="connsiteX34" fmla="*/ 3392129 w 6356554"/>
              <a:gd name="connsiteY34" fmla="*/ 1637071 h 5437232"/>
              <a:gd name="connsiteX35" fmla="*/ 3436374 w 6356554"/>
              <a:gd name="connsiteY35" fmla="*/ 1592826 h 5437232"/>
              <a:gd name="connsiteX36" fmla="*/ 3465871 w 6356554"/>
              <a:gd name="connsiteY36" fmla="*/ 1548581 h 5437232"/>
              <a:gd name="connsiteX37" fmla="*/ 3510116 w 6356554"/>
              <a:gd name="connsiteY37" fmla="*/ 1489587 h 5437232"/>
              <a:gd name="connsiteX38" fmla="*/ 3524864 w 6356554"/>
              <a:gd name="connsiteY38" fmla="*/ 1445342 h 5437232"/>
              <a:gd name="connsiteX39" fmla="*/ 3569109 w 6356554"/>
              <a:gd name="connsiteY39" fmla="*/ 1386348 h 5437232"/>
              <a:gd name="connsiteX40" fmla="*/ 3554361 w 6356554"/>
              <a:gd name="connsiteY40" fmla="*/ 1047136 h 5437232"/>
              <a:gd name="connsiteX41" fmla="*/ 3539612 w 6356554"/>
              <a:gd name="connsiteY41" fmla="*/ 1002890 h 5437232"/>
              <a:gd name="connsiteX42" fmla="*/ 3436374 w 6356554"/>
              <a:gd name="connsiteY42" fmla="*/ 855407 h 5437232"/>
              <a:gd name="connsiteX43" fmla="*/ 3377380 w 6356554"/>
              <a:gd name="connsiteY43" fmla="*/ 781665 h 5437232"/>
              <a:gd name="connsiteX44" fmla="*/ 3362632 w 6356554"/>
              <a:gd name="connsiteY44" fmla="*/ 737419 h 5437232"/>
              <a:gd name="connsiteX45" fmla="*/ 3377380 w 6356554"/>
              <a:gd name="connsiteY45" fmla="*/ 516194 h 5437232"/>
              <a:gd name="connsiteX46" fmla="*/ 3392129 w 6356554"/>
              <a:gd name="connsiteY46" fmla="*/ 471948 h 5437232"/>
              <a:gd name="connsiteX47" fmla="*/ 3480619 w 6356554"/>
              <a:gd name="connsiteY47" fmla="*/ 398207 h 5437232"/>
              <a:gd name="connsiteX48" fmla="*/ 3583858 w 6356554"/>
              <a:gd name="connsiteY48" fmla="*/ 324465 h 5437232"/>
              <a:gd name="connsiteX49" fmla="*/ 3628103 w 6356554"/>
              <a:gd name="connsiteY49" fmla="*/ 309716 h 5437232"/>
              <a:gd name="connsiteX50" fmla="*/ 3878825 w 6356554"/>
              <a:gd name="connsiteY50" fmla="*/ 324465 h 5437232"/>
              <a:gd name="connsiteX51" fmla="*/ 3982064 w 6356554"/>
              <a:gd name="connsiteY51" fmla="*/ 398207 h 5437232"/>
              <a:gd name="connsiteX52" fmla="*/ 4129548 w 6356554"/>
              <a:gd name="connsiteY52" fmla="*/ 530942 h 5437232"/>
              <a:gd name="connsiteX53" fmla="*/ 4173793 w 6356554"/>
              <a:gd name="connsiteY53" fmla="*/ 575187 h 5437232"/>
              <a:gd name="connsiteX54" fmla="*/ 4232787 w 6356554"/>
              <a:gd name="connsiteY54" fmla="*/ 663677 h 5437232"/>
              <a:gd name="connsiteX55" fmla="*/ 4262283 w 6356554"/>
              <a:gd name="connsiteY55" fmla="*/ 737419 h 5437232"/>
              <a:gd name="connsiteX56" fmla="*/ 4291780 w 6356554"/>
              <a:gd name="connsiteY56" fmla="*/ 796413 h 5437232"/>
              <a:gd name="connsiteX57" fmla="*/ 4336025 w 6356554"/>
              <a:gd name="connsiteY57" fmla="*/ 899652 h 5437232"/>
              <a:gd name="connsiteX58" fmla="*/ 4380271 w 6356554"/>
              <a:gd name="connsiteY58" fmla="*/ 929148 h 5437232"/>
              <a:gd name="connsiteX59" fmla="*/ 4439264 w 6356554"/>
              <a:gd name="connsiteY59" fmla="*/ 973394 h 5437232"/>
              <a:gd name="connsiteX60" fmla="*/ 4572000 w 6356554"/>
              <a:gd name="connsiteY60" fmla="*/ 988142 h 5437232"/>
              <a:gd name="connsiteX61" fmla="*/ 4866967 w 6356554"/>
              <a:gd name="connsiteY61" fmla="*/ 958645 h 5437232"/>
              <a:gd name="connsiteX62" fmla="*/ 4881716 w 6356554"/>
              <a:gd name="connsiteY62" fmla="*/ 796413 h 5437232"/>
              <a:gd name="connsiteX63" fmla="*/ 4911212 w 6356554"/>
              <a:gd name="connsiteY63" fmla="*/ 678426 h 5437232"/>
              <a:gd name="connsiteX64" fmla="*/ 4925961 w 6356554"/>
              <a:gd name="connsiteY64" fmla="*/ 604684 h 5437232"/>
              <a:gd name="connsiteX65" fmla="*/ 4940709 w 6356554"/>
              <a:gd name="connsiteY65" fmla="*/ 162232 h 5437232"/>
              <a:gd name="connsiteX66" fmla="*/ 4970206 w 6356554"/>
              <a:gd name="connsiteY66" fmla="*/ 117987 h 5437232"/>
              <a:gd name="connsiteX67" fmla="*/ 5088193 w 6356554"/>
              <a:gd name="connsiteY67" fmla="*/ 29497 h 5437232"/>
              <a:gd name="connsiteX68" fmla="*/ 5206180 w 6356554"/>
              <a:gd name="connsiteY68" fmla="*/ 0 h 5437232"/>
              <a:gd name="connsiteX69" fmla="*/ 5353664 w 6356554"/>
              <a:gd name="connsiteY69" fmla="*/ 14748 h 5437232"/>
              <a:gd name="connsiteX70" fmla="*/ 5412658 w 6356554"/>
              <a:gd name="connsiteY70" fmla="*/ 44245 h 5437232"/>
              <a:gd name="connsiteX71" fmla="*/ 5515896 w 6356554"/>
              <a:gd name="connsiteY71" fmla="*/ 117987 h 5437232"/>
              <a:gd name="connsiteX72" fmla="*/ 5545393 w 6356554"/>
              <a:gd name="connsiteY72" fmla="*/ 162232 h 5437232"/>
              <a:gd name="connsiteX73" fmla="*/ 5589638 w 6356554"/>
              <a:gd name="connsiteY73" fmla="*/ 206477 h 5437232"/>
              <a:gd name="connsiteX74" fmla="*/ 5604387 w 6356554"/>
              <a:gd name="connsiteY74" fmla="*/ 265471 h 5437232"/>
              <a:gd name="connsiteX75" fmla="*/ 5663380 w 6356554"/>
              <a:gd name="connsiteY75" fmla="*/ 427703 h 5437232"/>
              <a:gd name="connsiteX76" fmla="*/ 5707625 w 6356554"/>
              <a:gd name="connsiteY76" fmla="*/ 589936 h 5437232"/>
              <a:gd name="connsiteX77" fmla="*/ 5737122 w 6356554"/>
              <a:gd name="connsiteY77" fmla="*/ 678426 h 5437232"/>
              <a:gd name="connsiteX78" fmla="*/ 5781367 w 6356554"/>
              <a:gd name="connsiteY78" fmla="*/ 870155 h 5437232"/>
              <a:gd name="connsiteX79" fmla="*/ 5796116 w 6356554"/>
              <a:gd name="connsiteY79" fmla="*/ 914400 h 5437232"/>
              <a:gd name="connsiteX80" fmla="*/ 5781367 w 6356554"/>
              <a:gd name="connsiteY80" fmla="*/ 1032387 h 5437232"/>
              <a:gd name="connsiteX81" fmla="*/ 5692877 w 6356554"/>
              <a:gd name="connsiteY81" fmla="*/ 1150374 h 5437232"/>
              <a:gd name="connsiteX82" fmla="*/ 5574890 w 6356554"/>
              <a:gd name="connsiteY82" fmla="*/ 1283110 h 5437232"/>
              <a:gd name="connsiteX83" fmla="*/ 5471651 w 6356554"/>
              <a:gd name="connsiteY83" fmla="*/ 1356852 h 5437232"/>
              <a:gd name="connsiteX84" fmla="*/ 5427406 w 6356554"/>
              <a:gd name="connsiteY84" fmla="*/ 1460090 h 5437232"/>
              <a:gd name="connsiteX85" fmla="*/ 5412658 w 6356554"/>
              <a:gd name="connsiteY85" fmla="*/ 1504336 h 5437232"/>
              <a:gd name="connsiteX86" fmla="*/ 5442154 w 6356554"/>
              <a:gd name="connsiteY86" fmla="*/ 1681316 h 5437232"/>
              <a:gd name="connsiteX87" fmla="*/ 5515896 w 6356554"/>
              <a:gd name="connsiteY87" fmla="*/ 1755058 h 5437232"/>
              <a:gd name="connsiteX88" fmla="*/ 5560141 w 6356554"/>
              <a:gd name="connsiteY88" fmla="*/ 1769807 h 5437232"/>
              <a:gd name="connsiteX89" fmla="*/ 5648632 w 6356554"/>
              <a:gd name="connsiteY89" fmla="*/ 1828800 h 5437232"/>
              <a:gd name="connsiteX90" fmla="*/ 5751871 w 6356554"/>
              <a:gd name="connsiteY90" fmla="*/ 1858297 h 5437232"/>
              <a:gd name="connsiteX91" fmla="*/ 5810864 w 6356554"/>
              <a:gd name="connsiteY91" fmla="*/ 1887794 h 5437232"/>
              <a:gd name="connsiteX92" fmla="*/ 5958348 w 6356554"/>
              <a:gd name="connsiteY92" fmla="*/ 1873045 h 5437232"/>
              <a:gd name="connsiteX93" fmla="*/ 6046838 w 6356554"/>
              <a:gd name="connsiteY93" fmla="*/ 1740310 h 5437232"/>
              <a:gd name="connsiteX94" fmla="*/ 6091083 w 6356554"/>
              <a:gd name="connsiteY94" fmla="*/ 1696065 h 5437232"/>
              <a:gd name="connsiteX95" fmla="*/ 6164825 w 6356554"/>
              <a:gd name="connsiteY95" fmla="*/ 1533832 h 5437232"/>
              <a:gd name="connsiteX96" fmla="*/ 6194322 w 6356554"/>
              <a:gd name="connsiteY96" fmla="*/ 1430594 h 5437232"/>
              <a:gd name="connsiteX97" fmla="*/ 6223819 w 6356554"/>
              <a:gd name="connsiteY97" fmla="*/ 1371600 h 5437232"/>
              <a:gd name="connsiteX98" fmla="*/ 6253316 w 6356554"/>
              <a:gd name="connsiteY98" fmla="*/ 1253613 h 5437232"/>
              <a:gd name="connsiteX99" fmla="*/ 6268064 w 6356554"/>
              <a:gd name="connsiteY99" fmla="*/ 1194619 h 5437232"/>
              <a:gd name="connsiteX100" fmla="*/ 6282812 w 6356554"/>
              <a:gd name="connsiteY100" fmla="*/ 678426 h 5437232"/>
              <a:gd name="connsiteX101" fmla="*/ 6297561 w 6356554"/>
              <a:gd name="connsiteY101" fmla="*/ 619432 h 5437232"/>
              <a:gd name="connsiteX102" fmla="*/ 6356554 w 6356554"/>
              <a:gd name="connsiteY102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1416696 h 5437232"/>
              <a:gd name="connsiteX19" fmla="*/ 1959216 w 6356554"/>
              <a:gd name="connsiteY19" fmla="*/ 2603964 h 5437232"/>
              <a:gd name="connsiteX20" fmla="*/ 1962548 w 6356554"/>
              <a:gd name="connsiteY20" fmla="*/ 1631425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441389 w 6356554"/>
              <a:gd name="connsiteY23" fmla="*/ 1152974 h 5437232"/>
              <a:gd name="connsiteX24" fmla="*/ 2492477 w 6356554"/>
              <a:gd name="connsiteY24" fmla="*/ 1283110 h 5437232"/>
              <a:gd name="connsiteX25" fmla="*/ 2551471 w 6356554"/>
              <a:gd name="connsiteY25" fmla="*/ 1312607 h 5437232"/>
              <a:gd name="connsiteX26" fmla="*/ 2698954 w 6356554"/>
              <a:gd name="connsiteY26" fmla="*/ 1460090 h 5437232"/>
              <a:gd name="connsiteX27" fmla="*/ 2757948 w 6356554"/>
              <a:gd name="connsiteY27" fmla="*/ 1519084 h 5437232"/>
              <a:gd name="connsiteX28" fmla="*/ 2890683 w 6356554"/>
              <a:gd name="connsiteY28" fmla="*/ 1592826 h 5437232"/>
              <a:gd name="connsiteX29" fmla="*/ 2964425 w 6356554"/>
              <a:gd name="connsiteY29" fmla="*/ 1607574 h 5437232"/>
              <a:gd name="connsiteX30" fmla="*/ 3008671 w 6356554"/>
              <a:gd name="connsiteY30" fmla="*/ 1637071 h 5437232"/>
              <a:gd name="connsiteX31" fmla="*/ 3082412 w 6356554"/>
              <a:gd name="connsiteY31" fmla="*/ 1651819 h 5437232"/>
              <a:gd name="connsiteX32" fmla="*/ 3141406 w 6356554"/>
              <a:gd name="connsiteY32" fmla="*/ 1666568 h 5437232"/>
              <a:gd name="connsiteX33" fmla="*/ 3392129 w 6356554"/>
              <a:gd name="connsiteY33" fmla="*/ 1637071 h 5437232"/>
              <a:gd name="connsiteX34" fmla="*/ 3436374 w 6356554"/>
              <a:gd name="connsiteY34" fmla="*/ 1592826 h 5437232"/>
              <a:gd name="connsiteX35" fmla="*/ 3465871 w 6356554"/>
              <a:gd name="connsiteY35" fmla="*/ 1548581 h 5437232"/>
              <a:gd name="connsiteX36" fmla="*/ 3510116 w 6356554"/>
              <a:gd name="connsiteY36" fmla="*/ 1489587 h 5437232"/>
              <a:gd name="connsiteX37" fmla="*/ 3524864 w 6356554"/>
              <a:gd name="connsiteY37" fmla="*/ 1445342 h 5437232"/>
              <a:gd name="connsiteX38" fmla="*/ 3569109 w 6356554"/>
              <a:gd name="connsiteY38" fmla="*/ 1386348 h 5437232"/>
              <a:gd name="connsiteX39" fmla="*/ 3554361 w 6356554"/>
              <a:gd name="connsiteY39" fmla="*/ 1047136 h 5437232"/>
              <a:gd name="connsiteX40" fmla="*/ 3539612 w 6356554"/>
              <a:gd name="connsiteY40" fmla="*/ 1002890 h 5437232"/>
              <a:gd name="connsiteX41" fmla="*/ 3436374 w 6356554"/>
              <a:gd name="connsiteY41" fmla="*/ 855407 h 5437232"/>
              <a:gd name="connsiteX42" fmla="*/ 3377380 w 6356554"/>
              <a:gd name="connsiteY42" fmla="*/ 781665 h 5437232"/>
              <a:gd name="connsiteX43" fmla="*/ 3362632 w 6356554"/>
              <a:gd name="connsiteY43" fmla="*/ 737419 h 5437232"/>
              <a:gd name="connsiteX44" fmla="*/ 3377380 w 6356554"/>
              <a:gd name="connsiteY44" fmla="*/ 516194 h 5437232"/>
              <a:gd name="connsiteX45" fmla="*/ 3392129 w 6356554"/>
              <a:gd name="connsiteY45" fmla="*/ 471948 h 5437232"/>
              <a:gd name="connsiteX46" fmla="*/ 3480619 w 6356554"/>
              <a:gd name="connsiteY46" fmla="*/ 398207 h 5437232"/>
              <a:gd name="connsiteX47" fmla="*/ 3583858 w 6356554"/>
              <a:gd name="connsiteY47" fmla="*/ 324465 h 5437232"/>
              <a:gd name="connsiteX48" fmla="*/ 3628103 w 6356554"/>
              <a:gd name="connsiteY48" fmla="*/ 309716 h 5437232"/>
              <a:gd name="connsiteX49" fmla="*/ 3878825 w 6356554"/>
              <a:gd name="connsiteY49" fmla="*/ 324465 h 5437232"/>
              <a:gd name="connsiteX50" fmla="*/ 3982064 w 6356554"/>
              <a:gd name="connsiteY50" fmla="*/ 398207 h 5437232"/>
              <a:gd name="connsiteX51" fmla="*/ 4129548 w 6356554"/>
              <a:gd name="connsiteY51" fmla="*/ 530942 h 5437232"/>
              <a:gd name="connsiteX52" fmla="*/ 4173793 w 6356554"/>
              <a:gd name="connsiteY52" fmla="*/ 575187 h 5437232"/>
              <a:gd name="connsiteX53" fmla="*/ 4232787 w 6356554"/>
              <a:gd name="connsiteY53" fmla="*/ 663677 h 5437232"/>
              <a:gd name="connsiteX54" fmla="*/ 4262283 w 6356554"/>
              <a:gd name="connsiteY54" fmla="*/ 737419 h 5437232"/>
              <a:gd name="connsiteX55" fmla="*/ 4291780 w 6356554"/>
              <a:gd name="connsiteY55" fmla="*/ 796413 h 5437232"/>
              <a:gd name="connsiteX56" fmla="*/ 4336025 w 6356554"/>
              <a:gd name="connsiteY56" fmla="*/ 899652 h 5437232"/>
              <a:gd name="connsiteX57" fmla="*/ 4380271 w 6356554"/>
              <a:gd name="connsiteY57" fmla="*/ 929148 h 5437232"/>
              <a:gd name="connsiteX58" fmla="*/ 4439264 w 6356554"/>
              <a:gd name="connsiteY58" fmla="*/ 973394 h 5437232"/>
              <a:gd name="connsiteX59" fmla="*/ 4572000 w 6356554"/>
              <a:gd name="connsiteY59" fmla="*/ 988142 h 5437232"/>
              <a:gd name="connsiteX60" fmla="*/ 4866967 w 6356554"/>
              <a:gd name="connsiteY60" fmla="*/ 958645 h 5437232"/>
              <a:gd name="connsiteX61" fmla="*/ 4881716 w 6356554"/>
              <a:gd name="connsiteY61" fmla="*/ 796413 h 5437232"/>
              <a:gd name="connsiteX62" fmla="*/ 4911212 w 6356554"/>
              <a:gd name="connsiteY62" fmla="*/ 678426 h 5437232"/>
              <a:gd name="connsiteX63" fmla="*/ 4925961 w 6356554"/>
              <a:gd name="connsiteY63" fmla="*/ 604684 h 5437232"/>
              <a:gd name="connsiteX64" fmla="*/ 4940709 w 6356554"/>
              <a:gd name="connsiteY64" fmla="*/ 162232 h 5437232"/>
              <a:gd name="connsiteX65" fmla="*/ 4970206 w 6356554"/>
              <a:gd name="connsiteY65" fmla="*/ 117987 h 5437232"/>
              <a:gd name="connsiteX66" fmla="*/ 5088193 w 6356554"/>
              <a:gd name="connsiteY66" fmla="*/ 29497 h 5437232"/>
              <a:gd name="connsiteX67" fmla="*/ 5206180 w 6356554"/>
              <a:gd name="connsiteY67" fmla="*/ 0 h 5437232"/>
              <a:gd name="connsiteX68" fmla="*/ 5353664 w 6356554"/>
              <a:gd name="connsiteY68" fmla="*/ 14748 h 5437232"/>
              <a:gd name="connsiteX69" fmla="*/ 5412658 w 6356554"/>
              <a:gd name="connsiteY69" fmla="*/ 44245 h 5437232"/>
              <a:gd name="connsiteX70" fmla="*/ 5515896 w 6356554"/>
              <a:gd name="connsiteY70" fmla="*/ 117987 h 5437232"/>
              <a:gd name="connsiteX71" fmla="*/ 5545393 w 6356554"/>
              <a:gd name="connsiteY71" fmla="*/ 162232 h 5437232"/>
              <a:gd name="connsiteX72" fmla="*/ 5589638 w 6356554"/>
              <a:gd name="connsiteY72" fmla="*/ 206477 h 5437232"/>
              <a:gd name="connsiteX73" fmla="*/ 5604387 w 6356554"/>
              <a:gd name="connsiteY73" fmla="*/ 265471 h 5437232"/>
              <a:gd name="connsiteX74" fmla="*/ 5663380 w 6356554"/>
              <a:gd name="connsiteY74" fmla="*/ 427703 h 5437232"/>
              <a:gd name="connsiteX75" fmla="*/ 5707625 w 6356554"/>
              <a:gd name="connsiteY75" fmla="*/ 589936 h 5437232"/>
              <a:gd name="connsiteX76" fmla="*/ 5737122 w 6356554"/>
              <a:gd name="connsiteY76" fmla="*/ 678426 h 5437232"/>
              <a:gd name="connsiteX77" fmla="*/ 5781367 w 6356554"/>
              <a:gd name="connsiteY77" fmla="*/ 870155 h 5437232"/>
              <a:gd name="connsiteX78" fmla="*/ 5796116 w 6356554"/>
              <a:gd name="connsiteY78" fmla="*/ 914400 h 5437232"/>
              <a:gd name="connsiteX79" fmla="*/ 5781367 w 6356554"/>
              <a:gd name="connsiteY79" fmla="*/ 1032387 h 5437232"/>
              <a:gd name="connsiteX80" fmla="*/ 5692877 w 6356554"/>
              <a:gd name="connsiteY80" fmla="*/ 1150374 h 5437232"/>
              <a:gd name="connsiteX81" fmla="*/ 5574890 w 6356554"/>
              <a:gd name="connsiteY81" fmla="*/ 1283110 h 5437232"/>
              <a:gd name="connsiteX82" fmla="*/ 5471651 w 6356554"/>
              <a:gd name="connsiteY82" fmla="*/ 1356852 h 5437232"/>
              <a:gd name="connsiteX83" fmla="*/ 5427406 w 6356554"/>
              <a:gd name="connsiteY83" fmla="*/ 1460090 h 5437232"/>
              <a:gd name="connsiteX84" fmla="*/ 5412658 w 6356554"/>
              <a:gd name="connsiteY84" fmla="*/ 1504336 h 5437232"/>
              <a:gd name="connsiteX85" fmla="*/ 5442154 w 6356554"/>
              <a:gd name="connsiteY85" fmla="*/ 1681316 h 5437232"/>
              <a:gd name="connsiteX86" fmla="*/ 5515896 w 6356554"/>
              <a:gd name="connsiteY86" fmla="*/ 1755058 h 5437232"/>
              <a:gd name="connsiteX87" fmla="*/ 5560141 w 6356554"/>
              <a:gd name="connsiteY87" fmla="*/ 1769807 h 5437232"/>
              <a:gd name="connsiteX88" fmla="*/ 5648632 w 6356554"/>
              <a:gd name="connsiteY88" fmla="*/ 1828800 h 5437232"/>
              <a:gd name="connsiteX89" fmla="*/ 5751871 w 6356554"/>
              <a:gd name="connsiteY89" fmla="*/ 1858297 h 5437232"/>
              <a:gd name="connsiteX90" fmla="*/ 5810864 w 6356554"/>
              <a:gd name="connsiteY90" fmla="*/ 1887794 h 5437232"/>
              <a:gd name="connsiteX91" fmla="*/ 5958348 w 6356554"/>
              <a:gd name="connsiteY91" fmla="*/ 1873045 h 5437232"/>
              <a:gd name="connsiteX92" fmla="*/ 6046838 w 6356554"/>
              <a:gd name="connsiteY92" fmla="*/ 1740310 h 5437232"/>
              <a:gd name="connsiteX93" fmla="*/ 6091083 w 6356554"/>
              <a:gd name="connsiteY93" fmla="*/ 1696065 h 5437232"/>
              <a:gd name="connsiteX94" fmla="*/ 6164825 w 6356554"/>
              <a:gd name="connsiteY94" fmla="*/ 1533832 h 5437232"/>
              <a:gd name="connsiteX95" fmla="*/ 6194322 w 6356554"/>
              <a:gd name="connsiteY95" fmla="*/ 1430594 h 5437232"/>
              <a:gd name="connsiteX96" fmla="*/ 6223819 w 6356554"/>
              <a:gd name="connsiteY96" fmla="*/ 1371600 h 5437232"/>
              <a:gd name="connsiteX97" fmla="*/ 6253316 w 6356554"/>
              <a:gd name="connsiteY97" fmla="*/ 1253613 h 5437232"/>
              <a:gd name="connsiteX98" fmla="*/ 6268064 w 6356554"/>
              <a:gd name="connsiteY98" fmla="*/ 1194619 h 5437232"/>
              <a:gd name="connsiteX99" fmla="*/ 6282812 w 6356554"/>
              <a:gd name="connsiteY99" fmla="*/ 678426 h 5437232"/>
              <a:gd name="connsiteX100" fmla="*/ 6297561 w 6356554"/>
              <a:gd name="connsiteY100" fmla="*/ 619432 h 5437232"/>
              <a:gd name="connsiteX101" fmla="*/ 6356554 w 6356554"/>
              <a:gd name="connsiteY101" fmla="*/ 516194 h 5437232"/>
              <a:gd name="connsiteX0" fmla="*/ 0 w 6356554"/>
              <a:gd name="connsiteY0" fmla="*/ 2949677 h 5437232"/>
              <a:gd name="connsiteX1" fmla="*/ 126655 w 6356554"/>
              <a:gd name="connsiteY1" fmla="*/ 4324775 h 5437232"/>
              <a:gd name="connsiteX2" fmla="*/ 250203 w 6356554"/>
              <a:gd name="connsiteY2" fmla="*/ 2621160 h 5437232"/>
              <a:gd name="connsiteX3" fmla="*/ 329101 w 6356554"/>
              <a:gd name="connsiteY3" fmla="*/ 3585758 h 5437232"/>
              <a:gd name="connsiteX4" fmla="*/ 412954 w 6356554"/>
              <a:gd name="connsiteY4" fmla="*/ 2418736 h 5437232"/>
              <a:gd name="connsiteX5" fmla="*/ 601464 w 6356554"/>
              <a:gd name="connsiteY5" fmla="*/ 4083600 h 5437232"/>
              <a:gd name="connsiteX6" fmla="*/ 610562 w 6356554"/>
              <a:gd name="connsiteY6" fmla="*/ 2691155 h 5437232"/>
              <a:gd name="connsiteX7" fmla="*/ 720465 w 6356554"/>
              <a:gd name="connsiteY7" fmla="*/ 558243 h 5437232"/>
              <a:gd name="connsiteX8" fmla="*/ 816836 w 6356554"/>
              <a:gd name="connsiteY8" fmla="*/ 1591230 h 5437232"/>
              <a:gd name="connsiteX9" fmla="*/ 885622 w 6356554"/>
              <a:gd name="connsiteY9" fmla="*/ 204131 h 5437232"/>
              <a:gd name="connsiteX10" fmla="*/ 899651 w 6356554"/>
              <a:gd name="connsiteY10" fmla="*/ 2005781 h 5437232"/>
              <a:gd name="connsiteX11" fmla="*/ 1224229 w 6356554"/>
              <a:gd name="connsiteY11" fmla="*/ 5376999 h 5437232"/>
              <a:gd name="connsiteX12" fmla="*/ 1297970 w 6356554"/>
              <a:gd name="connsiteY12" fmla="*/ 4256834 h 5437232"/>
              <a:gd name="connsiteX13" fmla="*/ 1330395 w 6356554"/>
              <a:gd name="connsiteY13" fmla="*/ 3712142 h 5437232"/>
              <a:gd name="connsiteX14" fmla="*/ 1461103 w 6356554"/>
              <a:gd name="connsiteY14" fmla="*/ 2509825 h 5437232"/>
              <a:gd name="connsiteX15" fmla="*/ 1576239 w 6356554"/>
              <a:gd name="connsiteY15" fmla="*/ 3312347 h 5437232"/>
              <a:gd name="connsiteX16" fmla="*/ 1681316 w 6356554"/>
              <a:gd name="connsiteY16" fmla="*/ 2477729 h 5437232"/>
              <a:gd name="connsiteX17" fmla="*/ 1806492 w 6356554"/>
              <a:gd name="connsiteY17" fmla="*/ 3707652 h 5437232"/>
              <a:gd name="connsiteX18" fmla="*/ 1843548 w 6356554"/>
              <a:gd name="connsiteY18" fmla="*/ 1416696 h 5437232"/>
              <a:gd name="connsiteX19" fmla="*/ 1959216 w 6356554"/>
              <a:gd name="connsiteY19" fmla="*/ 2603964 h 5437232"/>
              <a:gd name="connsiteX20" fmla="*/ 1962548 w 6356554"/>
              <a:gd name="connsiteY20" fmla="*/ 1631425 h 5437232"/>
              <a:gd name="connsiteX21" fmla="*/ 2276724 w 6356554"/>
              <a:gd name="connsiteY21" fmla="*/ 1796553 h 5437232"/>
              <a:gd name="connsiteX22" fmla="*/ 2344014 w 6356554"/>
              <a:gd name="connsiteY22" fmla="*/ 3716020 h 5437232"/>
              <a:gd name="connsiteX23" fmla="*/ 2441389 w 6356554"/>
              <a:gd name="connsiteY23" fmla="*/ 1152974 h 5437232"/>
              <a:gd name="connsiteX24" fmla="*/ 2492477 w 6356554"/>
              <a:gd name="connsiteY24" fmla="*/ 1283110 h 5437232"/>
              <a:gd name="connsiteX25" fmla="*/ 2555209 w 6356554"/>
              <a:gd name="connsiteY25" fmla="*/ 926249 h 5437232"/>
              <a:gd name="connsiteX26" fmla="*/ 2698954 w 6356554"/>
              <a:gd name="connsiteY26" fmla="*/ 1460090 h 5437232"/>
              <a:gd name="connsiteX27" fmla="*/ 2757948 w 6356554"/>
              <a:gd name="connsiteY27" fmla="*/ 1519084 h 5437232"/>
              <a:gd name="connsiteX28" fmla="*/ 2890683 w 6356554"/>
              <a:gd name="connsiteY28" fmla="*/ 1592826 h 5437232"/>
              <a:gd name="connsiteX29" fmla="*/ 2964425 w 6356554"/>
              <a:gd name="connsiteY29" fmla="*/ 1607574 h 5437232"/>
              <a:gd name="connsiteX30" fmla="*/ 3008671 w 6356554"/>
              <a:gd name="connsiteY30" fmla="*/ 1637071 h 5437232"/>
              <a:gd name="connsiteX31" fmla="*/ 3082412 w 6356554"/>
              <a:gd name="connsiteY31" fmla="*/ 1651819 h 5437232"/>
              <a:gd name="connsiteX32" fmla="*/ 3141406 w 6356554"/>
              <a:gd name="connsiteY32" fmla="*/ 1666568 h 5437232"/>
              <a:gd name="connsiteX33" fmla="*/ 3392129 w 6356554"/>
              <a:gd name="connsiteY33" fmla="*/ 1637071 h 5437232"/>
              <a:gd name="connsiteX34" fmla="*/ 3436374 w 6356554"/>
              <a:gd name="connsiteY34" fmla="*/ 1592826 h 5437232"/>
              <a:gd name="connsiteX35" fmla="*/ 3465871 w 6356554"/>
              <a:gd name="connsiteY35" fmla="*/ 1548581 h 5437232"/>
              <a:gd name="connsiteX36" fmla="*/ 3510116 w 6356554"/>
              <a:gd name="connsiteY36" fmla="*/ 1489587 h 5437232"/>
              <a:gd name="connsiteX37" fmla="*/ 3524864 w 6356554"/>
              <a:gd name="connsiteY37" fmla="*/ 1445342 h 5437232"/>
              <a:gd name="connsiteX38" fmla="*/ 3569109 w 6356554"/>
              <a:gd name="connsiteY38" fmla="*/ 1386348 h 5437232"/>
              <a:gd name="connsiteX39" fmla="*/ 3554361 w 6356554"/>
              <a:gd name="connsiteY39" fmla="*/ 1047136 h 5437232"/>
              <a:gd name="connsiteX40" fmla="*/ 3539612 w 6356554"/>
              <a:gd name="connsiteY40" fmla="*/ 1002890 h 5437232"/>
              <a:gd name="connsiteX41" fmla="*/ 3436374 w 6356554"/>
              <a:gd name="connsiteY41" fmla="*/ 855407 h 5437232"/>
              <a:gd name="connsiteX42" fmla="*/ 3377380 w 6356554"/>
              <a:gd name="connsiteY42" fmla="*/ 781665 h 5437232"/>
              <a:gd name="connsiteX43" fmla="*/ 3362632 w 6356554"/>
              <a:gd name="connsiteY43" fmla="*/ 737419 h 5437232"/>
              <a:gd name="connsiteX44" fmla="*/ 3377380 w 6356554"/>
              <a:gd name="connsiteY44" fmla="*/ 516194 h 5437232"/>
              <a:gd name="connsiteX45" fmla="*/ 3392129 w 6356554"/>
              <a:gd name="connsiteY45" fmla="*/ 471948 h 5437232"/>
              <a:gd name="connsiteX46" fmla="*/ 3480619 w 6356554"/>
              <a:gd name="connsiteY46" fmla="*/ 398207 h 5437232"/>
              <a:gd name="connsiteX47" fmla="*/ 3583858 w 6356554"/>
              <a:gd name="connsiteY47" fmla="*/ 324465 h 5437232"/>
              <a:gd name="connsiteX48" fmla="*/ 3628103 w 6356554"/>
              <a:gd name="connsiteY48" fmla="*/ 309716 h 5437232"/>
              <a:gd name="connsiteX49" fmla="*/ 3878825 w 6356554"/>
              <a:gd name="connsiteY49" fmla="*/ 324465 h 5437232"/>
              <a:gd name="connsiteX50" fmla="*/ 3982064 w 6356554"/>
              <a:gd name="connsiteY50" fmla="*/ 398207 h 5437232"/>
              <a:gd name="connsiteX51" fmla="*/ 4129548 w 6356554"/>
              <a:gd name="connsiteY51" fmla="*/ 530942 h 5437232"/>
              <a:gd name="connsiteX52" fmla="*/ 4173793 w 6356554"/>
              <a:gd name="connsiteY52" fmla="*/ 575187 h 5437232"/>
              <a:gd name="connsiteX53" fmla="*/ 4232787 w 6356554"/>
              <a:gd name="connsiteY53" fmla="*/ 663677 h 5437232"/>
              <a:gd name="connsiteX54" fmla="*/ 4262283 w 6356554"/>
              <a:gd name="connsiteY54" fmla="*/ 737419 h 5437232"/>
              <a:gd name="connsiteX55" fmla="*/ 4291780 w 6356554"/>
              <a:gd name="connsiteY55" fmla="*/ 796413 h 5437232"/>
              <a:gd name="connsiteX56" fmla="*/ 4336025 w 6356554"/>
              <a:gd name="connsiteY56" fmla="*/ 899652 h 5437232"/>
              <a:gd name="connsiteX57" fmla="*/ 4380271 w 6356554"/>
              <a:gd name="connsiteY57" fmla="*/ 929148 h 5437232"/>
              <a:gd name="connsiteX58" fmla="*/ 4439264 w 6356554"/>
              <a:gd name="connsiteY58" fmla="*/ 973394 h 5437232"/>
              <a:gd name="connsiteX59" fmla="*/ 4572000 w 6356554"/>
              <a:gd name="connsiteY59" fmla="*/ 988142 h 5437232"/>
              <a:gd name="connsiteX60" fmla="*/ 4866967 w 6356554"/>
              <a:gd name="connsiteY60" fmla="*/ 958645 h 5437232"/>
              <a:gd name="connsiteX61" fmla="*/ 4881716 w 6356554"/>
              <a:gd name="connsiteY61" fmla="*/ 796413 h 5437232"/>
              <a:gd name="connsiteX62" fmla="*/ 4911212 w 6356554"/>
              <a:gd name="connsiteY62" fmla="*/ 678426 h 5437232"/>
              <a:gd name="connsiteX63" fmla="*/ 4925961 w 6356554"/>
              <a:gd name="connsiteY63" fmla="*/ 604684 h 5437232"/>
              <a:gd name="connsiteX64" fmla="*/ 4940709 w 6356554"/>
              <a:gd name="connsiteY64" fmla="*/ 162232 h 5437232"/>
              <a:gd name="connsiteX65" fmla="*/ 4970206 w 6356554"/>
              <a:gd name="connsiteY65" fmla="*/ 117987 h 5437232"/>
              <a:gd name="connsiteX66" fmla="*/ 5088193 w 6356554"/>
              <a:gd name="connsiteY66" fmla="*/ 29497 h 5437232"/>
              <a:gd name="connsiteX67" fmla="*/ 5206180 w 6356554"/>
              <a:gd name="connsiteY67" fmla="*/ 0 h 5437232"/>
              <a:gd name="connsiteX68" fmla="*/ 5353664 w 6356554"/>
              <a:gd name="connsiteY68" fmla="*/ 14748 h 5437232"/>
              <a:gd name="connsiteX69" fmla="*/ 5412658 w 6356554"/>
              <a:gd name="connsiteY69" fmla="*/ 44245 h 5437232"/>
              <a:gd name="connsiteX70" fmla="*/ 5515896 w 6356554"/>
              <a:gd name="connsiteY70" fmla="*/ 117987 h 5437232"/>
              <a:gd name="connsiteX71" fmla="*/ 5545393 w 6356554"/>
              <a:gd name="connsiteY71" fmla="*/ 162232 h 5437232"/>
              <a:gd name="connsiteX72" fmla="*/ 5589638 w 6356554"/>
              <a:gd name="connsiteY72" fmla="*/ 206477 h 5437232"/>
              <a:gd name="connsiteX73" fmla="*/ 5604387 w 6356554"/>
              <a:gd name="connsiteY73" fmla="*/ 265471 h 5437232"/>
              <a:gd name="connsiteX74" fmla="*/ 5663380 w 6356554"/>
              <a:gd name="connsiteY74" fmla="*/ 427703 h 5437232"/>
              <a:gd name="connsiteX75" fmla="*/ 5707625 w 6356554"/>
              <a:gd name="connsiteY75" fmla="*/ 589936 h 5437232"/>
              <a:gd name="connsiteX76" fmla="*/ 5737122 w 6356554"/>
              <a:gd name="connsiteY76" fmla="*/ 678426 h 5437232"/>
              <a:gd name="connsiteX77" fmla="*/ 5781367 w 6356554"/>
              <a:gd name="connsiteY77" fmla="*/ 870155 h 5437232"/>
              <a:gd name="connsiteX78" fmla="*/ 5796116 w 6356554"/>
              <a:gd name="connsiteY78" fmla="*/ 914400 h 5437232"/>
              <a:gd name="connsiteX79" fmla="*/ 5781367 w 6356554"/>
              <a:gd name="connsiteY79" fmla="*/ 1032387 h 5437232"/>
              <a:gd name="connsiteX80" fmla="*/ 5692877 w 6356554"/>
              <a:gd name="connsiteY80" fmla="*/ 1150374 h 5437232"/>
              <a:gd name="connsiteX81" fmla="*/ 5574890 w 6356554"/>
              <a:gd name="connsiteY81" fmla="*/ 1283110 h 5437232"/>
              <a:gd name="connsiteX82" fmla="*/ 5471651 w 6356554"/>
              <a:gd name="connsiteY82" fmla="*/ 1356852 h 5437232"/>
              <a:gd name="connsiteX83" fmla="*/ 5427406 w 6356554"/>
              <a:gd name="connsiteY83" fmla="*/ 1460090 h 5437232"/>
              <a:gd name="connsiteX84" fmla="*/ 5412658 w 6356554"/>
              <a:gd name="connsiteY84" fmla="*/ 1504336 h 5437232"/>
              <a:gd name="connsiteX85" fmla="*/ 5442154 w 6356554"/>
              <a:gd name="connsiteY85" fmla="*/ 1681316 h 5437232"/>
              <a:gd name="connsiteX86" fmla="*/ 5515896 w 6356554"/>
              <a:gd name="connsiteY86" fmla="*/ 1755058 h 5437232"/>
              <a:gd name="connsiteX87" fmla="*/ 5560141 w 6356554"/>
              <a:gd name="connsiteY87" fmla="*/ 1769807 h 5437232"/>
              <a:gd name="connsiteX88" fmla="*/ 5648632 w 6356554"/>
              <a:gd name="connsiteY88" fmla="*/ 1828800 h 5437232"/>
              <a:gd name="connsiteX89" fmla="*/ 5751871 w 6356554"/>
              <a:gd name="connsiteY89" fmla="*/ 1858297 h 5437232"/>
              <a:gd name="connsiteX90" fmla="*/ 5810864 w 6356554"/>
              <a:gd name="connsiteY90" fmla="*/ 1887794 h 5437232"/>
              <a:gd name="connsiteX91" fmla="*/ 5958348 w 6356554"/>
              <a:gd name="connsiteY91" fmla="*/ 1873045 h 5437232"/>
              <a:gd name="connsiteX92" fmla="*/ 6046838 w 6356554"/>
              <a:gd name="connsiteY92" fmla="*/ 1740310 h 5437232"/>
              <a:gd name="connsiteX93" fmla="*/ 6091083 w 6356554"/>
              <a:gd name="connsiteY93" fmla="*/ 1696065 h 5437232"/>
              <a:gd name="connsiteX94" fmla="*/ 6164825 w 6356554"/>
              <a:gd name="connsiteY94" fmla="*/ 1533832 h 5437232"/>
              <a:gd name="connsiteX95" fmla="*/ 6194322 w 6356554"/>
              <a:gd name="connsiteY95" fmla="*/ 1430594 h 5437232"/>
              <a:gd name="connsiteX96" fmla="*/ 6223819 w 6356554"/>
              <a:gd name="connsiteY96" fmla="*/ 1371600 h 5437232"/>
              <a:gd name="connsiteX97" fmla="*/ 6253316 w 6356554"/>
              <a:gd name="connsiteY97" fmla="*/ 1253613 h 5437232"/>
              <a:gd name="connsiteX98" fmla="*/ 6268064 w 6356554"/>
              <a:gd name="connsiteY98" fmla="*/ 1194619 h 5437232"/>
              <a:gd name="connsiteX99" fmla="*/ 6282812 w 6356554"/>
              <a:gd name="connsiteY99" fmla="*/ 678426 h 5437232"/>
              <a:gd name="connsiteX100" fmla="*/ 6297561 w 6356554"/>
              <a:gd name="connsiteY100" fmla="*/ 619432 h 5437232"/>
              <a:gd name="connsiteX101" fmla="*/ 6356554 w 6356554"/>
              <a:gd name="connsiteY101" fmla="*/ 516194 h 5437232"/>
              <a:gd name="connsiteX0" fmla="*/ 0 w 6356554"/>
              <a:gd name="connsiteY0" fmla="*/ 2949677 h 5661801"/>
              <a:gd name="connsiteX1" fmla="*/ 126655 w 6356554"/>
              <a:gd name="connsiteY1" fmla="*/ 4324775 h 5661801"/>
              <a:gd name="connsiteX2" fmla="*/ 250203 w 6356554"/>
              <a:gd name="connsiteY2" fmla="*/ 2621160 h 5661801"/>
              <a:gd name="connsiteX3" fmla="*/ 329101 w 6356554"/>
              <a:gd name="connsiteY3" fmla="*/ 3585758 h 5661801"/>
              <a:gd name="connsiteX4" fmla="*/ 412954 w 6356554"/>
              <a:gd name="connsiteY4" fmla="*/ 2418736 h 5661801"/>
              <a:gd name="connsiteX5" fmla="*/ 601464 w 6356554"/>
              <a:gd name="connsiteY5" fmla="*/ 4083600 h 5661801"/>
              <a:gd name="connsiteX6" fmla="*/ 610562 w 6356554"/>
              <a:gd name="connsiteY6" fmla="*/ 2691155 h 5661801"/>
              <a:gd name="connsiteX7" fmla="*/ 720465 w 6356554"/>
              <a:gd name="connsiteY7" fmla="*/ 558243 h 5661801"/>
              <a:gd name="connsiteX8" fmla="*/ 816836 w 6356554"/>
              <a:gd name="connsiteY8" fmla="*/ 1591230 h 5661801"/>
              <a:gd name="connsiteX9" fmla="*/ 885622 w 6356554"/>
              <a:gd name="connsiteY9" fmla="*/ 204131 h 5661801"/>
              <a:gd name="connsiteX10" fmla="*/ 899651 w 6356554"/>
              <a:gd name="connsiteY10" fmla="*/ 2005781 h 5661801"/>
              <a:gd name="connsiteX11" fmla="*/ 1224229 w 6356554"/>
              <a:gd name="connsiteY11" fmla="*/ 5376999 h 5661801"/>
              <a:gd name="connsiteX12" fmla="*/ 1297970 w 6356554"/>
              <a:gd name="connsiteY12" fmla="*/ 4256834 h 5661801"/>
              <a:gd name="connsiteX13" fmla="*/ 1330395 w 6356554"/>
              <a:gd name="connsiteY13" fmla="*/ 3712142 h 5661801"/>
              <a:gd name="connsiteX14" fmla="*/ 1461103 w 6356554"/>
              <a:gd name="connsiteY14" fmla="*/ 2509825 h 5661801"/>
              <a:gd name="connsiteX15" fmla="*/ 1576239 w 6356554"/>
              <a:gd name="connsiteY15" fmla="*/ 3312347 h 5661801"/>
              <a:gd name="connsiteX16" fmla="*/ 1681316 w 6356554"/>
              <a:gd name="connsiteY16" fmla="*/ 2477729 h 5661801"/>
              <a:gd name="connsiteX17" fmla="*/ 1806492 w 6356554"/>
              <a:gd name="connsiteY17" fmla="*/ 3707652 h 5661801"/>
              <a:gd name="connsiteX18" fmla="*/ 1843548 w 6356554"/>
              <a:gd name="connsiteY18" fmla="*/ 1416696 h 5661801"/>
              <a:gd name="connsiteX19" fmla="*/ 1959216 w 6356554"/>
              <a:gd name="connsiteY19" fmla="*/ 2603964 h 5661801"/>
              <a:gd name="connsiteX20" fmla="*/ 1962548 w 6356554"/>
              <a:gd name="connsiteY20" fmla="*/ 1631425 h 5661801"/>
              <a:gd name="connsiteX21" fmla="*/ 2276724 w 6356554"/>
              <a:gd name="connsiteY21" fmla="*/ 1796553 h 5661801"/>
              <a:gd name="connsiteX22" fmla="*/ 2344014 w 6356554"/>
              <a:gd name="connsiteY22" fmla="*/ 3716020 h 5661801"/>
              <a:gd name="connsiteX23" fmla="*/ 2441389 w 6356554"/>
              <a:gd name="connsiteY23" fmla="*/ 1152974 h 5661801"/>
              <a:gd name="connsiteX24" fmla="*/ 2492477 w 6356554"/>
              <a:gd name="connsiteY24" fmla="*/ 1283110 h 5661801"/>
              <a:gd name="connsiteX25" fmla="*/ 2555209 w 6356554"/>
              <a:gd name="connsiteY25" fmla="*/ 926249 h 5661801"/>
              <a:gd name="connsiteX26" fmla="*/ 2930695 w 6356554"/>
              <a:gd name="connsiteY26" fmla="*/ 5661719 h 5661801"/>
              <a:gd name="connsiteX27" fmla="*/ 2757948 w 6356554"/>
              <a:gd name="connsiteY27" fmla="*/ 1519084 h 5661801"/>
              <a:gd name="connsiteX28" fmla="*/ 2890683 w 6356554"/>
              <a:gd name="connsiteY28" fmla="*/ 1592826 h 5661801"/>
              <a:gd name="connsiteX29" fmla="*/ 2964425 w 6356554"/>
              <a:gd name="connsiteY29" fmla="*/ 1607574 h 5661801"/>
              <a:gd name="connsiteX30" fmla="*/ 3008671 w 6356554"/>
              <a:gd name="connsiteY30" fmla="*/ 1637071 h 5661801"/>
              <a:gd name="connsiteX31" fmla="*/ 3082412 w 6356554"/>
              <a:gd name="connsiteY31" fmla="*/ 1651819 h 5661801"/>
              <a:gd name="connsiteX32" fmla="*/ 3141406 w 6356554"/>
              <a:gd name="connsiteY32" fmla="*/ 1666568 h 5661801"/>
              <a:gd name="connsiteX33" fmla="*/ 3392129 w 6356554"/>
              <a:gd name="connsiteY33" fmla="*/ 1637071 h 5661801"/>
              <a:gd name="connsiteX34" fmla="*/ 3436374 w 6356554"/>
              <a:gd name="connsiteY34" fmla="*/ 1592826 h 5661801"/>
              <a:gd name="connsiteX35" fmla="*/ 3465871 w 6356554"/>
              <a:gd name="connsiteY35" fmla="*/ 1548581 h 5661801"/>
              <a:gd name="connsiteX36" fmla="*/ 3510116 w 6356554"/>
              <a:gd name="connsiteY36" fmla="*/ 1489587 h 5661801"/>
              <a:gd name="connsiteX37" fmla="*/ 3524864 w 6356554"/>
              <a:gd name="connsiteY37" fmla="*/ 1445342 h 5661801"/>
              <a:gd name="connsiteX38" fmla="*/ 3569109 w 6356554"/>
              <a:gd name="connsiteY38" fmla="*/ 1386348 h 5661801"/>
              <a:gd name="connsiteX39" fmla="*/ 3554361 w 6356554"/>
              <a:gd name="connsiteY39" fmla="*/ 1047136 h 5661801"/>
              <a:gd name="connsiteX40" fmla="*/ 3539612 w 6356554"/>
              <a:gd name="connsiteY40" fmla="*/ 1002890 h 5661801"/>
              <a:gd name="connsiteX41" fmla="*/ 3436374 w 6356554"/>
              <a:gd name="connsiteY41" fmla="*/ 855407 h 5661801"/>
              <a:gd name="connsiteX42" fmla="*/ 3377380 w 6356554"/>
              <a:gd name="connsiteY42" fmla="*/ 781665 h 5661801"/>
              <a:gd name="connsiteX43" fmla="*/ 3362632 w 6356554"/>
              <a:gd name="connsiteY43" fmla="*/ 737419 h 5661801"/>
              <a:gd name="connsiteX44" fmla="*/ 3377380 w 6356554"/>
              <a:gd name="connsiteY44" fmla="*/ 516194 h 5661801"/>
              <a:gd name="connsiteX45" fmla="*/ 3392129 w 6356554"/>
              <a:gd name="connsiteY45" fmla="*/ 471948 h 5661801"/>
              <a:gd name="connsiteX46" fmla="*/ 3480619 w 6356554"/>
              <a:gd name="connsiteY46" fmla="*/ 398207 h 5661801"/>
              <a:gd name="connsiteX47" fmla="*/ 3583858 w 6356554"/>
              <a:gd name="connsiteY47" fmla="*/ 324465 h 5661801"/>
              <a:gd name="connsiteX48" fmla="*/ 3628103 w 6356554"/>
              <a:gd name="connsiteY48" fmla="*/ 309716 h 5661801"/>
              <a:gd name="connsiteX49" fmla="*/ 3878825 w 6356554"/>
              <a:gd name="connsiteY49" fmla="*/ 324465 h 5661801"/>
              <a:gd name="connsiteX50" fmla="*/ 3982064 w 6356554"/>
              <a:gd name="connsiteY50" fmla="*/ 398207 h 5661801"/>
              <a:gd name="connsiteX51" fmla="*/ 4129548 w 6356554"/>
              <a:gd name="connsiteY51" fmla="*/ 530942 h 5661801"/>
              <a:gd name="connsiteX52" fmla="*/ 4173793 w 6356554"/>
              <a:gd name="connsiteY52" fmla="*/ 575187 h 5661801"/>
              <a:gd name="connsiteX53" fmla="*/ 4232787 w 6356554"/>
              <a:gd name="connsiteY53" fmla="*/ 663677 h 5661801"/>
              <a:gd name="connsiteX54" fmla="*/ 4262283 w 6356554"/>
              <a:gd name="connsiteY54" fmla="*/ 737419 h 5661801"/>
              <a:gd name="connsiteX55" fmla="*/ 4291780 w 6356554"/>
              <a:gd name="connsiteY55" fmla="*/ 796413 h 5661801"/>
              <a:gd name="connsiteX56" fmla="*/ 4336025 w 6356554"/>
              <a:gd name="connsiteY56" fmla="*/ 899652 h 5661801"/>
              <a:gd name="connsiteX57" fmla="*/ 4380271 w 6356554"/>
              <a:gd name="connsiteY57" fmla="*/ 929148 h 5661801"/>
              <a:gd name="connsiteX58" fmla="*/ 4439264 w 6356554"/>
              <a:gd name="connsiteY58" fmla="*/ 973394 h 5661801"/>
              <a:gd name="connsiteX59" fmla="*/ 4572000 w 6356554"/>
              <a:gd name="connsiteY59" fmla="*/ 988142 h 5661801"/>
              <a:gd name="connsiteX60" fmla="*/ 4866967 w 6356554"/>
              <a:gd name="connsiteY60" fmla="*/ 958645 h 5661801"/>
              <a:gd name="connsiteX61" fmla="*/ 4881716 w 6356554"/>
              <a:gd name="connsiteY61" fmla="*/ 796413 h 5661801"/>
              <a:gd name="connsiteX62" fmla="*/ 4911212 w 6356554"/>
              <a:gd name="connsiteY62" fmla="*/ 678426 h 5661801"/>
              <a:gd name="connsiteX63" fmla="*/ 4925961 w 6356554"/>
              <a:gd name="connsiteY63" fmla="*/ 604684 h 5661801"/>
              <a:gd name="connsiteX64" fmla="*/ 4940709 w 6356554"/>
              <a:gd name="connsiteY64" fmla="*/ 162232 h 5661801"/>
              <a:gd name="connsiteX65" fmla="*/ 4970206 w 6356554"/>
              <a:gd name="connsiteY65" fmla="*/ 117987 h 5661801"/>
              <a:gd name="connsiteX66" fmla="*/ 5088193 w 6356554"/>
              <a:gd name="connsiteY66" fmla="*/ 29497 h 5661801"/>
              <a:gd name="connsiteX67" fmla="*/ 5206180 w 6356554"/>
              <a:gd name="connsiteY67" fmla="*/ 0 h 5661801"/>
              <a:gd name="connsiteX68" fmla="*/ 5353664 w 6356554"/>
              <a:gd name="connsiteY68" fmla="*/ 14748 h 5661801"/>
              <a:gd name="connsiteX69" fmla="*/ 5412658 w 6356554"/>
              <a:gd name="connsiteY69" fmla="*/ 44245 h 5661801"/>
              <a:gd name="connsiteX70" fmla="*/ 5515896 w 6356554"/>
              <a:gd name="connsiteY70" fmla="*/ 117987 h 5661801"/>
              <a:gd name="connsiteX71" fmla="*/ 5545393 w 6356554"/>
              <a:gd name="connsiteY71" fmla="*/ 162232 h 5661801"/>
              <a:gd name="connsiteX72" fmla="*/ 5589638 w 6356554"/>
              <a:gd name="connsiteY72" fmla="*/ 206477 h 5661801"/>
              <a:gd name="connsiteX73" fmla="*/ 5604387 w 6356554"/>
              <a:gd name="connsiteY73" fmla="*/ 265471 h 5661801"/>
              <a:gd name="connsiteX74" fmla="*/ 5663380 w 6356554"/>
              <a:gd name="connsiteY74" fmla="*/ 427703 h 5661801"/>
              <a:gd name="connsiteX75" fmla="*/ 5707625 w 6356554"/>
              <a:gd name="connsiteY75" fmla="*/ 589936 h 5661801"/>
              <a:gd name="connsiteX76" fmla="*/ 5737122 w 6356554"/>
              <a:gd name="connsiteY76" fmla="*/ 678426 h 5661801"/>
              <a:gd name="connsiteX77" fmla="*/ 5781367 w 6356554"/>
              <a:gd name="connsiteY77" fmla="*/ 870155 h 5661801"/>
              <a:gd name="connsiteX78" fmla="*/ 5796116 w 6356554"/>
              <a:gd name="connsiteY78" fmla="*/ 914400 h 5661801"/>
              <a:gd name="connsiteX79" fmla="*/ 5781367 w 6356554"/>
              <a:gd name="connsiteY79" fmla="*/ 1032387 h 5661801"/>
              <a:gd name="connsiteX80" fmla="*/ 5692877 w 6356554"/>
              <a:gd name="connsiteY80" fmla="*/ 1150374 h 5661801"/>
              <a:gd name="connsiteX81" fmla="*/ 5574890 w 6356554"/>
              <a:gd name="connsiteY81" fmla="*/ 1283110 h 5661801"/>
              <a:gd name="connsiteX82" fmla="*/ 5471651 w 6356554"/>
              <a:gd name="connsiteY82" fmla="*/ 1356852 h 5661801"/>
              <a:gd name="connsiteX83" fmla="*/ 5427406 w 6356554"/>
              <a:gd name="connsiteY83" fmla="*/ 1460090 h 5661801"/>
              <a:gd name="connsiteX84" fmla="*/ 5412658 w 6356554"/>
              <a:gd name="connsiteY84" fmla="*/ 1504336 h 5661801"/>
              <a:gd name="connsiteX85" fmla="*/ 5442154 w 6356554"/>
              <a:gd name="connsiteY85" fmla="*/ 1681316 h 5661801"/>
              <a:gd name="connsiteX86" fmla="*/ 5515896 w 6356554"/>
              <a:gd name="connsiteY86" fmla="*/ 1755058 h 5661801"/>
              <a:gd name="connsiteX87" fmla="*/ 5560141 w 6356554"/>
              <a:gd name="connsiteY87" fmla="*/ 1769807 h 5661801"/>
              <a:gd name="connsiteX88" fmla="*/ 5648632 w 6356554"/>
              <a:gd name="connsiteY88" fmla="*/ 1828800 h 5661801"/>
              <a:gd name="connsiteX89" fmla="*/ 5751871 w 6356554"/>
              <a:gd name="connsiteY89" fmla="*/ 1858297 h 5661801"/>
              <a:gd name="connsiteX90" fmla="*/ 5810864 w 6356554"/>
              <a:gd name="connsiteY90" fmla="*/ 1887794 h 5661801"/>
              <a:gd name="connsiteX91" fmla="*/ 5958348 w 6356554"/>
              <a:gd name="connsiteY91" fmla="*/ 1873045 h 5661801"/>
              <a:gd name="connsiteX92" fmla="*/ 6046838 w 6356554"/>
              <a:gd name="connsiteY92" fmla="*/ 1740310 h 5661801"/>
              <a:gd name="connsiteX93" fmla="*/ 6091083 w 6356554"/>
              <a:gd name="connsiteY93" fmla="*/ 1696065 h 5661801"/>
              <a:gd name="connsiteX94" fmla="*/ 6164825 w 6356554"/>
              <a:gd name="connsiteY94" fmla="*/ 1533832 h 5661801"/>
              <a:gd name="connsiteX95" fmla="*/ 6194322 w 6356554"/>
              <a:gd name="connsiteY95" fmla="*/ 1430594 h 5661801"/>
              <a:gd name="connsiteX96" fmla="*/ 6223819 w 6356554"/>
              <a:gd name="connsiteY96" fmla="*/ 1371600 h 5661801"/>
              <a:gd name="connsiteX97" fmla="*/ 6253316 w 6356554"/>
              <a:gd name="connsiteY97" fmla="*/ 1253613 h 5661801"/>
              <a:gd name="connsiteX98" fmla="*/ 6268064 w 6356554"/>
              <a:gd name="connsiteY98" fmla="*/ 1194619 h 5661801"/>
              <a:gd name="connsiteX99" fmla="*/ 6282812 w 6356554"/>
              <a:gd name="connsiteY99" fmla="*/ 678426 h 5661801"/>
              <a:gd name="connsiteX100" fmla="*/ 6297561 w 6356554"/>
              <a:gd name="connsiteY100" fmla="*/ 619432 h 5661801"/>
              <a:gd name="connsiteX101" fmla="*/ 6356554 w 6356554"/>
              <a:gd name="connsiteY101" fmla="*/ 516194 h 5661801"/>
              <a:gd name="connsiteX0" fmla="*/ 0 w 6356554"/>
              <a:gd name="connsiteY0" fmla="*/ 2949677 h 5662064"/>
              <a:gd name="connsiteX1" fmla="*/ 126655 w 6356554"/>
              <a:gd name="connsiteY1" fmla="*/ 4324775 h 5662064"/>
              <a:gd name="connsiteX2" fmla="*/ 250203 w 6356554"/>
              <a:gd name="connsiteY2" fmla="*/ 2621160 h 5662064"/>
              <a:gd name="connsiteX3" fmla="*/ 329101 w 6356554"/>
              <a:gd name="connsiteY3" fmla="*/ 3585758 h 5662064"/>
              <a:gd name="connsiteX4" fmla="*/ 412954 w 6356554"/>
              <a:gd name="connsiteY4" fmla="*/ 2418736 h 5662064"/>
              <a:gd name="connsiteX5" fmla="*/ 601464 w 6356554"/>
              <a:gd name="connsiteY5" fmla="*/ 4083600 h 5662064"/>
              <a:gd name="connsiteX6" fmla="*/ 610562 w 6356554"/>
              <a:gd name="connsiteY6" fmla="*/ 2691155 h 5662064"/>
              <a:gd name="connsiteX7" fmla="*/ 720465 w 6356554"/>
              <a:gd name="connsiteY7" fmla="*/ 558243 h 5662064"/>
              <a:gd name="connsiteX8" fmla="*/ 816836 w 6356554"/>
              <a:gd name="connsiteY8" fmla="*/ 1591230 h 5662064"/>
              <a:gd name="connsiteX9" fmla="*/ 885622 w 6356554"/>
              <a:gd name="connsiteY9" fmla="*/ 204131 h 5662064"/>
              <a:gd name="connsiteX10" fmla="*/ 899651 w 6356554"/>
              <a:gd name="connsiteY10" fmla="*/ 2005781 h 5662064"/>
              <a:gd name="connsiteX11" fmla="*/ 1224229 w 6356554"/>
              <a:gd name="connsiteY11" fmla="*/ 5376999 h 5662064"/>
              <a:gd name="connsiteX12" fmla="*/ 1297970 w 6356554"/>
              <a:gd name="connsiteY12" fmla="*/ 4256834 h 5662064"/>
              <a:gd name="connsiteX13" fmla="*/ 1330395 w 6356554"/>
              <a:gd name="connsiteY13" fmla="*/ 3712142 h 5662064"/>
              <a:gd name="connsiteX14" fmla="*/ 1461103 w 6356554"/>
              <a:gd name="connsiteY14" fmla="*/ 2509825 h 5662064"/>
              <a:gd name="connsiteX15" fmla="*/ 1576239 w 6356554"/>
              <a:gd name="connsiteY15" fmla="*/ 3312347 h 5662064"/>
              <a:gd name="connsiteX16" fmla="*/ 1681316 w 6356554"/>
              <a:gd name="connsiteY16" fmla="*/ 2477729 h 5662064"/>
              <a:gd name="connsiteX17" fmla="*/ 1806492 w 6356554"/>
              <a:gd name="connsiteY17" fmla="*/ 3707652 h 5662064"/>
              <a:gd name="connsiteX18" fmla="*/ 1843548 w 6356554"/>
              <a:gd name="connsiteY18" fmla="*/ 1416696 h 5662064"/>
              <a:gd name="connsiteX19" fmla="*/ 1959216 w 6356554"/>
              <a:gd name="connsiteY19" fmla="*/ 2603964 h 5662064"/>
              <a:gd name="connsiteX20" fmla="*/ 1962548 w 6356554"/>
              <a:gd name="connsiteY20" fmla="*/ 1631425 h 5662064"/>
              <a:gd name="connsiteX21" fmla="*/ 2276724 w 6356554"/>
              <a:gd name="connsiteY21" fmla="*/ 1796553 h 5662064"/>
              <a:gd name="connsiteX22" fmla="*/ 2344014 w 6356554"/>
              <a:gd name="connsiteY22" fmla="*/ 3716020 h 5662064"/>
              <a:gd name="connsiteX23" fmla="*/ 2441389 w 6356554"/>
              <a:gd name="connsiteY23" fmla="*/ 1152974 h 5662064"/>
              <a:gd name="connsiteX24" fmla="*/ 2492477 w 6356554"/>
              <a:gd name="connsiteY24" fmla="*/ 1283110 h 5662064"/>
              <a:gd name="connsiteX25" fmla="*/ 2555209 w 6356554"/>
              <a:gd name="connsiteY25" fmla="*/ 926249 h 5662064"/>
              <a:gd name="connsiteX26" fmla="*/ 2930695 w 6356554"/>
              <a:gd name="connsiteY26" fmla="*/ 5661719 h 5662064"/>
              <a:gd name="connsiteX27" fmla="*/ 3199005 w 6356554"/>
              <a:gd name="connsiteY27" fmla="*/ 4175282 h 5662064"/>
              <a:gd name="connsiteX28" fmla="*/ 2890683 w 6356554"/>
              <a:gd name="connsiteY28" fmla="*/ 1592826 h 5662064"/>
              <a:gd name="connsiteX29" fmla="*/ 2964425 w 6356554"/>
              <a:gd name="connsiteY29" fmla="*/ 1607574 h 5662064"/>
              <a:gd name="connsiteX30" fmla="*/ 3008671 w 6356554"/>
              <a:gd name="connsiteY30" fmla="*/ 1637071 h 5662064"/>
              <a:gd name="connsiteX31" fmla="*/ 3082412 w 6356554"/>
              <a:gd name="connsiteY31" fmla="*/ 1651819 h 5662064"/>
              <a:gd name="connsiteX32" fmla="*/ 3141406 w 6356554"/>
              <a:gd name="connsiteY32" fmla="*/ 1666568 h 5662064"/>
              <a:gd name="connsiteX33" fmla="*/ 3392129 w 6356554"/>
              <a:gd name="connsiteY33" fmla="*/ 1637071 h 5662064"/>
              <a:gd name="connsiteX34" fmla="*/ 3436374 w 6356554"/>
              <a:gd name="connsiteY34" fmla="*/ 1592826 h 5662064"/>
              <a:gd name="connsiteX35" fmla="*/ 3465871 w 6356554"/>
              <a:gd name="connsiteY35" fmla="*/ 1548581 h 5662064"/>
              <a:gd name="connsiteX36" fmla="*/ 3510116 w 6356554"/>
              <a:gd name="connsiteY36" fmla="*/ 1489587 h 5662064"/>
              <a:gd name="connsiteX37" fmla="*/ 3524864 w 6356554"/>
              <a:gd name="connsiteY37" fmla="*/ 1445342 h 5662064"/>
              <a:gd name="connsiteX38" fmla="*/ 3569109 w 6356554"/>
              <a:gd name="connsiteY38" fmla="*/ 1386348 h 5662064"/>
              <a:gd name="connsiteX39" fmla="*/ 3554361 w 6356554"/>
              <a:gd name="connsiteY39" fmla="*/ 1047136 h 5662064"/>
              <a:gd name="connsiteX40" fmla="*/ 3539612 w 6356554"/>
              <a:gd name="connsiteY40" fmla="*/ 1002890 h 5662064"/>
              <a:gd name="connsiteX41" fmla="*/ 3436374 w 6356554"/>
              <a:gd name="connsiteY41" fmla="*/ 855407 h 5662064"/>
              <a:gd name="connsiteX42" fmla="*/ 3377380 w 6356554"/>
              <a:gd name="connsiteY42" fmla="*/ 781665 h 5662064"/>
              <a:gd name="connsiteX43" fmla="*/ 3362632 w 6356554"/>
              <a:gd name="connsiteY43" fmla="*/ 737419 h 5662064"/>
              <a:gd name="connsiteX44" fmla="*/ 3377380 w 6356554"/>
              <a:gd name="connsiteY44" fmla="*/ 516194 h 5662064"/>
              <a:gd name="connsiteX45" fmla="*/ 3392129 w 6356554"/>
              <a:gd name="connsiteY45" fmla="*/ 471948 h 5662064"/>
              <a:gd name="connsiteX46" fmla="*/ 3480619 w 6356554"/>
              <a:gd name="connsiteY46" fmla="*/ 398207 h 5662064"/>
              <a:gd name="connsiteX47" fmla="*/ 3583858 w 6356554"/>
              <a:gd name="connsiteY47" fmla="*/ 324465 h 5662064"/>
              <a:gd name="connsiteX48" fmla="*/ 3628103 w 6356554"/>
              <a:gd name="connsiteY48" fmla="*/ 309716 h 5662064"/>
              <a:gd name="connsiteX49" fmla="*/ 3878825 w 6356554"/>
              <a:gd name="connsiteY49" fmla="*/ 324465 h 5662064"/>
              <a:gd name="connsiteX50" fmla="*/ 3982064 w 6356554"/>
              <a:gd name="connsiteY50" fmla="*/ 398207 h 5662064"/>
              <a:gd name="connsiteX51" fmla="*/ 4129548 w 6356554"/>
              <a:gd name="connsiteY51" fmla="*/ 530942 h 5662064"/>
              <a:gd name="connsiteX52" fmla="*/ 4173793 w 6356554"/>
              <a:gd name="connsiteY52" fmla="*/ 575187 h 5662064"/>
              <a:gd name="connsiteX53" fmla="*/ 4232787 w 6356554"/>
              <a:gd name="connsiteY53" fmla="*/ 663677 h 5662064"/>
              <a:gd name="connsiteX54" fmla="*/ 4262283 w 6356554"/>
              <a:gd name="connsiteY54" fmla="*/ 737419 h 5662064"/>
              <a:gd name="connsiteX55" fmla="*/ 4291780 w 6356554"/>
              <a:gd name="connsiteY55" fmla="*/ 796413 h 5662064"/>
              <a:gd name="connsiteX56" fmla="*/ 4336025 w 6356554"/>
              <a:gd name="connsiteY56" fmla="*/ 899652 h 5662064"/>
              <a:gd name="connsiteX57" fmla="*/ 4380271 w 6356554"/>
              <a:gd name="connsiteY57" fmla="*/ 929148 h 5662064"/>
              <a:gd name="connsiteX58" fmla="*/ 4439264 w 6356554"/>
              <a:gd name="connsiteY58" fmla="*/ 973394 h 5662064"/>
              <a:gd name="connsiteX59" fmla="*/ 4572000 w 6356554"/>
              <a:gd name="connsiteY59" fmla="*/ 988142 h 5662064"/>
              <a:gd name="connsiteX60" fmla="*/ 4866967 w 6356554"/>
              <a:gd name="connsiteY60" fmla="*/ 958645 h 5662064"/>
              <a:gd name="connsiteX61" fmla="*/ 4881716 w 6356554"/>
              <a:gd name="connsiteY61" fmla="*/ 796413 h 5662064"/>
              <a:gd name="connsiteX62" fmla="*/ 4911212 w 6356554"/>
              <a:gd name="connsiteY62" fmla="*/ 678426 h 5662064"/>
              <a:gd name="connsiteX63" fmla="*/ 4925961 w 6356554"/>
              <a:gd name="connsiteY63" fmla="*/ 604684 h 5662064"/>
              <a:gd name="connsiteX64" fmla="*/ 4940709 w 6356554"/>
              <a:gd name="connsiteY64" fmla="*/ 162232 h 5662064"/>
              <a:gd name="connsiteX65" fmla="*/ 4970206 w 6356554"/>
              <a:gd name="connsiteY65" fmla="*/ 117987 h 5662064"/>
              <a:gd name="connsiteX66" fmla="*/ 5088193 w 6356554"/>
              <a:gd name="connsiteY66" fmla="*/ 29497 h 5662064"/>
              <a:gd name="connsiteX67" fmla="*/ 5206180 w 6356554"/>
              <a:gd name="connsiteY67" fmla="*/ 0 h 5662064"/>
              <a:gd name="connsiteX68" fmla="*/ 5353664 w 6356554"/>
              <a:gd name="connsiteY68" fmla="*/ 14748 h 5662064"/>
              <a:gd name="connsiteX69" fmla="*/ 5412658 w 6356554"/>
              <a:gd name="connsiteY69" fmla="*/ 44245 h 5662064"/>
              <a:gd name="connsiteX70" fmla="*/ 5515896 w 6356554"/>
              <a:gd name="connsiteY70" fmla="*/ 117987 h 5662064"/>
              <a:gd name="connsiteX71" fmla="*/ 5545393 w 6356554"/>
              <a:gd name="connsiteY71" fmla="*/ 162232 h 5662064"/>
              <a:gd name="connsiteX72" fmla="*/ 5589638 w 6356554"/>
              <a:gd name="connsiteY72" fmla="*/ 206477 h 5662064"/>
              <a:gd name="connsiteX73" fmla="*/ 5604387 w 6356554"/>
              <a:gd name="connsiteY73" fmla="*/ 265471 h 5662064"/>
              <a:gd name="connsiteX74" fmla="*/ 5663380 w 6356554"/>
              <a:gd name="connsiteY74" fmla="*/ 427703 h 5662064"/>
              <a:gd name="connsiteX75" fmla="*/ 5707625 w 6356554"/>
              <a:gd name="connsiteY75" fmla="*/ 589936 h 5662064"/>
              <a:gd name="connsiteX76" fmla="*/ 5737122 w 6356554"/>
              <a:gd name="connsiteY76" fmla="*/ 678426 h 5662064"/>
              <a:gd name="connsiteX77" fmla="*/ 5781367 w 6356554"/>
              <a:gd name="connsiteY77" fmla="*/ 870155 h 5662064"/>
              <a:gd name="connsiteX78" fmla="*/ 5796116 w 6356554"/>
              <a:gd name="connsiteY78" fmla="*/ 914400 h 5662064"/>
              <a:gd name="connsiteX79" fmla="*/ 5781367 w 6356554"/>
              <a:gd name="connsiteY79" fmla="*/ 1032387 h 5662064"/>
              <a:gd name="connsiteX80" fmla="*/ 5692877 w 6356554"/>
              <a:gd name="connsiteY80" fmla="*/ 1150374 h 5662064"/>
              <a:gd name="connsiteX81" fmla="*/ 5574890 w 6356554"/>
              <a:gd name="connsiteY81" fmla="*/ 1283110 h 5662064"/>
              <a:gd name="connsiteX82" fmla="*/ 5471651 w 6356554"/>
              <a:gd name="connsiteY82" fmla="*/ 1356852 h 5662064"/>
              <a:gd name="connsiteX83" fmla="*/ 5427406 w 6356554"/>
              <a:gd name="connsiteY83" fmla="*/ 1460090 h 5662064"/>
              <a:gd name="connsiteX84" fmla="*/ 5412658 w 6356554"/>
              <a:gd name="connsiteY84" fmla="*/ 1504336 h 5662064"/>
              <a:gd name="connsiteX85" fmla="*/ 5442154 w 6356554"/>
              <a:gd name="connsiteY85" fmla="*/ 1681316 h 5662064"/>
              <a:gd name="connsiteX86" fmla="*/ 5515896 w 6356554"/>
              <a:gd name="connsiteY86" fmla="*/ 1755058 h 5662064"/>
              <a:gd name="connsiteX87" fmla="*/ 5560141 w 6356554"/>
              <a:gd name="connsiteY87" fmla="*/ 1769807 h 5662064"/>
              <a:gd name="connsiteX88" fmla="*/ 5648632 w 6356554"/>
              <a:gd name="connsiteY88" fmla="*/ 1828800 h 5662064"/>
              <a:gd name="connsiteX89" fmla="*/ 5751871 w 6356554"/>
              <a:gd name="connsiteY89" fmla="*/ 1858297 h 5662064"/>
              <a:gd name="connsiteX90" fmla="*/ 5810864 w 6356554"/>
              <a:gd name="connsiteY90" fmla="*/ 1887794 h 5662064"/>
              <a:gd name="connsiteX91" fmla="*/ 5958348 w 6356554"/>
              <a:gd name="connsiteY91" fmla="*/ 1873045 h 5662064"/>
              <a:gd name="connsiteX92" fmla="*/ 6046838 w 6356554"/>
              <a:gd name="connsiteY92" fmla="*/ 1740310 h 5662064"/>
              <a:gd name="connsiteX93" fmla="*/ 6091083 w 6356554"/>
              <a:gd name="connsiteY93" fmla="*/ 1696065 h 5662064"/>
              <a:gd name="connsiteX94" fmla="*/ 6164825 w 6356554"/>
              <a:gd name="connsiteY94" fmla="*/ 1533832 h 5662064"/>
              <a:gd name="connsiteX95" fmla="*/ 6194322 w 6356554"/>
              <a:gd name="connsiteY95" fmla="*/ 1430594 h 5662064"/>
              <a:gd name="connsiteX96" fmla="*/ 6223819 w 6356554"/>
              <a:gd name="connsiteY96" fmla="*/ 1371600 h 5662064"/>
              <a:gd name="connsiteX97" fmla="*/ 6253316 w 6356554"/>
              <a:gd name="connsiteY97" fmla="*/ 1253613 h 5662064"/>
              <a:gd name="connsiteX98" fmla="*/ 6268064 w 6356554"/>
              <a:gd name="connsiteY98" fmla="*/ 1194619 h 5662064"/>
              <a:gd name="connsiteX99" fmla="*/ 6282812 w 6356554"/>
              <a:gd name="connsiteY99" fmla="*/ 678426 h 5662064"/>
              <a:gd name="connsiteX100" fmla="*/ 6297561 w 6356554"/>
              <a:gd name="connsiteY100" fmla="*/ 619432 h 5662064"/>
              <a:gd name="connsiteX101" fmla="*/ 6356554 w 6356554"/>
              <a:gd name="connsiteY101" fmla="*/ 516194 h 5662064"/>
              <a:gd name="connsiteX0" fmla="*/ 0 w 6356554"/>
              <a:gd name="connsiteY0" fmla="*/ 2949677 h 5661961"/>
              <a:gd name="connsiteX1" fmla="*/ 126655 w 6356554"/>
              <a:gd name="connsiteY1" fmla="*/ 4324775 h 5661961"/>
              <a:gd name="connsiteX2" fmla="*/ 250203 w 6356554"/>
              <a:gd name="connsiteY2" fmla="*/ 2621160 h 5661961"/>
              <a:gd name="connsiteX3" fmla="*/ 329101 w 6356554"/>
              <a:gd name="connsiteY3" fmla="*/ 3585758 h 5661961"/>
              <a:gd name="connsiteX4" fmla="*/ 412954 w 6356554"/>
              <a:gd name="connsiteY4" fmla="*/ 2418736 h 5661961"/>
              <a:gd name="connsiteX5" fmla="*/ 601464 w 6356554"/>
              <a:gd name="connsiteY5" fmla="*/ 4083600 h 5661961"/>
              <a:gd name="connsiteX6" fmla="*/ 610562 w 6356554"/>
              <a:gd name="connsiteY6" fmla="*/ 2691155 h 5661961"/>
              <a:gd name="connsiteX7" fmla="*/ 720465 w 6356554"/>
              <a:gd name="connsiteY7" fmla="*/ 558243 h 5661961"/>
              <a:gd name="connsiteX8" fmla="*/ 816836 w 6356554"/>
              <a:gd name="connsiteY8" fmla="*/ 1591230 h 5661961"/>
              <a:gd name="connsiteX9" fmla="*/ 885622 w 6356554"/>
              <a:gd name="connsiteY9" fmla="*/ 204131 h 5661961"/>
              <a:gd name="connsiteX10" fmla="*/ 899651 w 6356554"/>
              <a:gd name="connsiteY10" fmla="*/ 2005781 h 5661961"/>
              <a:gd name="connsiteX11" fmla="*/ 1224229 w 6356554"/>
              <a:gd name="connsiteY11" fmla="*/ 5376999 h 5661961"/>
              <a:gd name="connsiteX12" fmla="*/ 1297970 w 6356554"/>
              <a:gd name="connsiteY12" fmla="*/ 4256834 h 5661961"/>
              <a:gd name="connsiteX13" fmla="*/ 1330395 w 6356554"/>
              <a:gd name="connsiteY13" fmla="*/ 3712142 h 5661961"/>
              <a:gd name="connsiteX14" fmla="*/ 1461103 w 6356554"/>
              <a:gd name="connsiteY14" fmla="*/ 2509825 h 5661961"/>
              <a:gd name="connsiteX15" fmla="*/ 1576239 w 6356554"/>
              <a:gd name="connsiteY15" fmla="*/ 3312347 h 5661961"/>
              <a:gd name="connsiteX16" fmla="*/ 1681316 w 6356554"/>
              <a:gd name="connsiteY16" fmla="*/ 2477729 h 5661961"/>
              <a:gd name="connsiteX17" fmla="*/ 1806492 w 6356554"/>
              <a:gd name="connsiteY17" fmla="*/ 3707652 h 5661961"/>
              <a:gd name="connsiteX18" fmla="*/ 1843548 w 6356554"/>
              <a:gd name="connsiteY18" fmla="*/ 1416696 h 5661961"/>
              <a:gd name="connsiteX19" fmla="*/ 1959216 w 6356554"/>
              <a:gd name="connsiteY19" fmla="*/ 2603964 h 5661961"/>
              <a:gd name="connsiteX20" fmla="*/ 1962548 w 6356554"/>
              <a:gd name="connsiteY20" fmla="*/ 1631425 h 5661961"/>
              <a:gd name="connsiteX21" fmla="*/ 2276724 w 6356554"/>
              <a:gd name="connsiteY21" fmla="*/ 1796553 h 5661961"/>
              <a:gd name="connsiteX22" fmla="*/ 2344014 w 6356554"/>
              <a:gd name="connsiteY22" fmla="*/ 3716020 h 5661961"/>
              <a:gd name="connsiteX23" fmla="*/ 2441389 w 6356554"/>
              <a:gd name="connsiteY23" fmla="*/ 1152974 h 5661961"/>
              <a:gd name="connsiteX24" fmla="*/ 2492477 w 6356554"/>
              <a:gd name="connsiteY24" fmla="*/ 1283110 h 5661961"/>
              <a:gd name="connsiteX25" fmla="*/ 2555209 w 6356554"/>
              <a:gd name="connsiteY25" fmla="*/ 926249 h 5661961"/>
              <a:gd name="connsiteX26" fmla="*/ 2930695 w 6356554"/>
              <a:gd name="connsiteY26" fmla="*/ 5661719 h 5661961"/>
              <a:gd name="connsiteX27" fmla="*/ 3199005 w 6356554"/>
              <a:gd name="connsiteY27" fmla="*/ 4175282 h 5661961"/>
              <a:gd name="connsiteX28" fmla="*/ 3350429 w 6356554"/>
              <a:gd name="connsiteY28" fmla="*/ 3790230 h 5661961"/>
              <a:gd name="connsiteX29" fmla="*/ 2964425 w 6356554"/>
              <a:gd name="connsiteY29" fmla="*/ 1607574 h 5661961"/>
              <a:gd name="connsiteX30" fmla="*/ 3008671 w 6356554"/>
              <a:gd name="connsiteY30" fmla="*/ 1637071 h 5661961"/>
              <a:gd name="connsiteX31" fmla="*/ 3082412 w 6356554"/>
              <a:gd name="connsiteY31" fmla="*/ 1651819 h 5661961"/>
              <a:gd name="connsiteX32" fmla="*/ 3141406 w 6356554"/>
              <a:gd name="connsiteY32" fmla="*/ 1666568 h 5661961"/>
              <a:gd name="connsiteX33" fmla="*/ 3392129 w 6356554"/>
              <a:gd name="connsiteY33" fmla="*/ 1637071 h 5661961"/>
              <a:gd name="connsiteX34" fmla="*/ 3436374 w 6356554"/>
              <a:gd name="connsiteY34" fmla="*/ 1592826 h 5661961"/>
              <a:gd name="connsiteX35" fmla="*/ 3465871 w 6356554"/>
              <a:gd name="connsiteY35" fmla="*/ 1548581 h 5661961"/>
              <a:gd name="connsiteX36" fmla="*/ 3510116 w 6356554"/>
              <a:gd name="connsiteY36" fmla="*/ 1489587 h 5661961"/>
              <a:gd name="connsiteX37" fmla="*/ 3524864 w 6356554"/>
              <a:gd name="connsiteY37" fmla="*/ 1445342 h 5661961"/>
              <a:gd name="connsiteX38" fmla="*/ 3569109 w 6356554"/>
              <a:gd name="connsiteY38" fmla="*/ 1386348 h 5661961"/>
              <a:gd name="connsiteX39" fmla="*/ 3554361 w 6356554"/>
              <a:gd name="connsiteY39" fmla="*/ 1047136 h 5661961"/>
              <a:gd name="connsiteX40" fmla="*/ 3539612 w 6356554"/>
              <a:gd name="connsiteY40" fmla="*/ 1002890 h 5661961"/>
              <a:gd name="connsiteX41" fmla="*/ 3436374 w 6356554"/>
              <a:gd name="connsiteY41" fmla="*/ 855407 h 5661961"/>
              <a:gd name="connsiteX42" fmla="*/ 3377380 w 6356554"/>
              <a:gd name="connsiteY42" fmla="*/ 781665 h 5661961"/>
              <a:gd name="connsiteX43" fmla="*/ 3362632 w 6356554"/>
              <a:gd name="connsiteY43" fmla="*/ 737419 h 5661961"/>
              <a:gd name="connsiteX44" fmla="*/ 3377380 w 6356554"/>
              <a:gd name="connsiteY44" fmla="*/ 516194 h 5661961"/>
              <a:gd name="connsiteX45" fmla="*/ 3392129 w 6356554"/>
              <a:gd name="connsiteY45" fmla="*/ 471948 h 5661961"/>
              <a:gd name="connsiteX46" fmla="*/ 3480619 w 6356554"/>
              <a:gd name="connsiteY46" fmla="*/ 398207 h 5661961"/>
              <a:gd name="connsiteX47" fmla="*/ 3583858 w 6356554"/>
              <a:gd name="connsiteY47" fmla="*/ 324465 h 5661961"/>
              <a:gd name="connsiteX48" fmla="*/ 3628103 w 6356554"/>
              <a:gd name="connsiteY48" fmla="*/ 309716 h 5661961"/>
              <a:gd name="connsiteX49" fmla="*/ 3878825 w 6356554"/>
              <a:gd name="connsiteY49" fmla="*/ 324465 h 5661961"/>
              <a:gd name="connsiteX50" fmla="*/ 3982064 w 6356554"/>
              <a:gd name="connsiteY50" fmla="*/ 398207 h 5661961"/>
              <a:gd name="connsiteX51" fmla="*/ 4129548 w 6356554"/>
              <a:gd name="connsiteY51" fmla="*/ 530942 h 5661961"/>
              <a:gd name="connsiteX52" fmla="*/ 4173793 w 6356554"/>
              <a:gd name="connsiteY52" fmla="*/ 575187 h 5661961"/>
              <a:gd name="connsiteX53" fmla="*/ 4232787 w 6356554"/>
              <a:gd name="connsiteY53" fmla="*/ 663677 h 5661961"/>
              <a:gd name="connsiteX54" fmla="*/ 4262283 w 6356554"/>
              <a:gd name="connsiteY54" fmla="*/ 737419 h 5661961"/>
              <a:gd name="connsiteX55" fmla="*/ 4291780 w 6356554"/>
              <a:gd name="connsiteY55" fmla="*/ 796413 h 5661961"/>
              <a:gd name="connsiteX56" fmla="*/ 4336025 w 6356554"/>
              <a:gd name="connsiteY56" fmla="*/ 899652 h 5661961"/>
              <a:gd name="connsiteX57" fmla="*/ 4380271 w 6356554"/>
              <a:gd name="connsiteY57" fmla="*/ 929148 h 5661961"/>
              <a:gd name="connsiteX58" fmla="*/ 4439264 w 6356554"/>
              <a:gd name="connsiteY58" fmla="*/ 973394 h 5661961"/>
              <a:gd name="connsiteX59" fmla="*/ 4572000 w 6356554"/>
              <a:gd name="connsiteY59" fmla="*/ 988142 h 5661961"/>
              <a:gd name="connsiteX60" fmla="*/ 4866967 w 6356554"/>
              <a:gd name="connsiteY60" fmla="*/ 958645 h 5661961"/>
              <a:gd name="connsiteX61" fmla="*/ 4881716 w 6356554"/>
              <a:gd name="connsiteY61" fmla="*/ 796413 h 5661961"/>
              <a:gd name="connsiteX62" fmla="*/ 4911212 w 6356554"/>
              <a:gd name="connsiteY62" fmla="*/ 678426 h 5661961"/>
              <a:gd name="connsiteX63" fmla="*/ 4925961 w 6356554"/>
              <a:gd name="connsiteY63" fmla="*/ 604684 h 5661961"/>
              <a:gd name="connsiteX64" fmla="*/ 4940709 w 6356554"/>
              <a:gd name="connsiteY64" fmla="*/ 162232 h 5661961"/>
              <a:gd name="connsiteX65" fmla="*/ 4970206 w 6356554"/>
              <a:gd name="connsiteY65" fmla="*/ 117987 h 5661961"/>
              <a:gd name="connsiteX66" fmla="*/ 5088193 w 6356554"/>
              <a:gd name="connsiteY66" fmla="*/ 29497 h 5661961"/>
              <a:gd name="connsiteX67" fmla="*/ 5206180 w 6356554"/>
              <a:gd name="connsiteY67" fmla="*/ 0 h 5661961"/>
              <a:gd name="connsiteX68" fmla="*/ 5353664 w 6356554"/>
              <a:gd name="connsiteY68" fmla="*/ 14748 h 5661961"/>
              <a:gd name="connsiteX69" fmla="*/ 5412658 w 6356554"/>
              <a:gd name="connsiteY69" fmla="*/ 44245 h 5661961"/>
              <a:gd name="connsiteX70" fmla="*/ 5515896 w 6356554"/>
              <a:gd name="connsiteY70" fmla="*/ 117987 h 5661961"/>
              <a:gd name="connsiteX71" fmla="*/ 5545393 w 6356554"/>
              <a:gd name="connsiteY71" fmla="*/ 162232 h 5661961"/>
              <a:gd name="connsiteX72" fmla="*/ 5589638 w 6356554"/>
              <a:gd name="connsiteY72" fmla="*/ 206477 h 5661961"/>
              <a:gd name="connsiteX73" fmla="*/ 5604387 w 6356554"/>
              <a:gd name="connsiteY73" fmla="*/ 265471 h 5661961"/>
              <a:gd name="connsiteX74" fmla="*/ 5663380 w 6356554"/>
              <a:gd name="connsiteY74" fmla="*/ 427703 h 5661961"/>
              <a:gd name="connsiteX75" fmla="*/ 5707625 w 6356554"/>
              <a:gd name="connsiteY75" fmla="*/ 589936 h 5661961"/>
              <a:gd name="connsiteX76" fmla="*/ 5737122 w 6356554"/>
              <a:gd name="connsiteY76" fmla="*/ 678426 h 5661961"/>
              <a:gd name="connsiteX77" fmla="*/ 5781367 w 6356554"/>
              <a:gd name="connsiteY77" fmla="*/ 870155 h 5661961"/>
              <a:gd name="connsiteX78" fmla="*/ 5796116 w 6356554"/>
              <a:gd name="connsiteY78" fmla="*/ 914400 h 5661961"/>
              <a:gd name="connsiteX79" fmla="*/ 5781367 w 6356554"/>
              <a:gd name="connsiteY79" fmla="*/ 1032387 h 5661961"/>
              <a:gd name="connsiteX80" fmla="*/ 5692877 w 6356554"/>
              <a:gd name="connsiteY80" fmla="*/ 1150374 h 5661961"/>
              <a:gd name="connsiteX81" fmla="*/ 5574890 w 6356554"/>
              <a:gd name="connsiteY81" fmla="*/ 1283110 h 5661961"/>
              <a:gd name="connsiteX82" fmla="*/ 5471651 w 6356554"/>
              <a:gd name="connsiteY82" fmla="*/ 1356852 h 5661961"/>
              <a:gd name="connsiteX83" fmla="*/ 5427406 w 6356554"/>
              <a:gd name="connsiteY83" fmla="*/ 1460090 h 5661961"/>
              <a:gd name="connsiteX84" fmla="*/ 5412658 w 6356554"/>
              <a:gd name="connsiteY84" fmla="*/ 1504336 h 5661961"/>
              <a:gd name="connsiteX85" fmla="*/ 5442154 w 6356554"/>
              <a:gd name="connsiteY85" fmla="*/ 1681316 h 5661961"/>
              <a:gd name="connsiteX86" fmla="*/ 5515896 w 6356554"/>
              <a:gd name="connsiteY86" fmla="*/ 1755058 h 5661961"/>
              <a:gd name="connsiteX87" fmla="*/ 5560141 w 6356554"/>
              <a:gd name="connsiteY87" fmla="*/ 1769807 h 5661961"/>
              <a:gd name="connsiteX88" fmla="*/ 5648632 w 6356554"/>
              <a:gd name="connsiteY88" fmla="*/ 1828800 h 5661961"/>
              <a:gd name="connsiteX89" fmla="*/ 5751871 w 6356554"/>
              <a:gd name="connsiteY89" fmla="*/ 1858297 h 5661961"/>
              <a:gd name="connsiteX90" fmla="*/ 5810864 w 6356554"/>
              <a:gd name="connsiteY90" fmla="*/ 1887794 h 5661961"/>
              <a:gd name="connsiteX91" fmla="*/ 5958348 w 6356554"/>
              <a:gd name="connsiteY91" fmla="*/ 1873045 h 5661961"/>
              <a:gd name="connsiteX92" fmla="*/ 6046838 w 6356554"/>
              <a:gd name="connsiteY92" fmla="*/ 1740310 h 5661961"/>
              <a:gd name="connsiteX93" fmla="*/ 6091083 w 6356554"/>
              <a:gd name="connsiteY93" fmla="*/ 1696065 h 5661961"/>
              <a:gd name="connsiteX94" fmla="*/ 6164825 w 6356554"/>
              <a:gd name="connsiteY94" fmla="*/ 1533832 h 5661961"/>
              <a:gd name="connsiteX95" fmla="*/ 6194322 w 6356554"/>
              <a:gd name="connsiteY95" fmla="*/ 1430594 h 5661961"/>
              <a:gd name="connsiteX96" fmla="*/ 6223819 w 6356554"/>
              <a:gd name="connsiteY96" fmla="*/ 1371600 h 5661961"/>
              <a:gd name="connsiteX97" fmla="*/ 6253316 w 6356554"/>
              <a:gd name="connsiteY97" fmla="*/ 1253613 h 5661961"/>
              <a:gd name="connsiteX98" fmla="*/ 6268064 w 6356554"/>
              <a:gd name="connsiteY98" fmla="*/ 1194619 h 5661961"/>
              <a:gd name="connsiteX99" fmla="*/ 6282812 w 6356554"/>
              <a:gd name="connsiteY99" fmla="*/ 678426 h 5661961"/>
              <a:gd name="connsiteX100" fmla="*/ 6297561 w 6356554"/>
              <a:gd name="connsiteY100" fmla="*/ 619432 h 5661961"/>
              <a:gd name="connsiteX101" fmla="*/ 6356554 w 6356554"/>
              <a:gd name="connsiteY101" fmla="*/ 516194 h 5661961"/>
              <a:gd name="connsiteX0" fmla="*/ 0 w 6356554"/>
              <a:gd name="connsiteY0" fmla="*/ 2949677 h 5661961"/>
              <a:gd name="connsiteX1" fmla="*/ 126655 w 6356554"/>
              <a:gd name="connsiteY1" fmla="*/ 4324775 h 5661961"/>
              <a:gd name="connsiteX2" fmla="*/ 250203 w 6356554"/>
              <a:gd name="connsiteY2" fmla="*/ 2621160 h 5661961"/>
              <a:gd name="connsiteX3" fmla="*/ 329101 w 6356554"/>
              <a:gd name="connsiteY3" fmla="*/ 3585758 h 5661961"/>
              <a:gd name="connsiteX4" fmla="*/ 412954 w 6356554"/>
              <a:gd name="connsiteY4" fmla="*/ 2418736 h 5661961"/>
              <a:gd name="connsiteX5" fmla="*/ 601464 w 6356554"/>
              <a:gd name="connsiteY5" fmla="*/ 4083600 h 5661961"/>
              <a:gd name="connsiteX6" fmla="*/ 610562 w 6356554"/>
              <a:gd name="connsiteY6" fmla="*/ 2691155 h 5661961"/>
              <a:gd name="connsiteX7" fmla="*/ 720465 w 6356554"/>
              <a:gd name="connsiteY7" fmla="*/ 558243 h 5661961"/>
              <a:gd name="connsiteX8" fmla="*/ 816836 w 6356554"/>
              <a:gd name="connsiteY8" fmla="*/ 1591230 h 5661961"/>
              <a:gd name="connsiteX9" fmla="*/ 885622 w 6356554"/>
              <a:gd name="connsiteY9" fmla="*/ 204131 h 5661961"/>
              <a:gd name="connsiteX10" fmla="*/ 899651 w 6356554"/>
              <a:gd name="connsiteY10" fmla="*/ 2005781 h 5661961"/>
              <a:gd name="connsiteX11" fmla="*/ 1224229 w 6356554"/>
              <a:gd name="connsiteY11" fmla="*/ 5376999 h 5661961"/>
              <a:gd name="connsiteX12" fmla="*/ 1297970 w 6356554"/>
              <a:gd name="connsiteY12" fmla="*/ 4256834 h 5661961"/>
              <a:gd name="connsiteX13" fmla="*/ 1330395 w 6356554"/>
              <a:gd name="connsiteY13" fmla="*/ 3712142 h 5661961"/>
              <a:gd name="connsiteX14" fmla="*/ 1461103 w 6356554"/>
              <a:gd name="connsiteY14" fmla="*/ 2509825 h 5661961"/>
              <a:gd name="connsiteX15" fmla="*/ 1576239 w 6356554"/>
              <a:gd name="connsiteY15" fmla="*/ 3312347 h 5661961"/>
              <a:gd name="connsiteX16" fmla="*/ 1681316 w 6356554"/>
              <a:gd name="connsiteY16" fmla="*/ 2477729 h 5661961"/>
              <a:gd name="connsiteX17" fmla="*/ 1806492 w 6356554"/>
              <a:gd name="connsiteY17" fmla="*/ 3707652 h 5661961"/>
              <a:gd name="connsiteX18" fmla="*/ 1843548 w 6356554"/>
              <a:gd name="connsiteY18" fmla="*/ 1416696 h 5661961"/>
              <a:gd name="connsiteX19" fmla="*/ 1959216 w 6356554"/>
              <a:gd name="connsiteY19" fmla="*/ 2603964 h 5661961"/>
              <a:gd name="connsiteX20" fmla="*/ 1962548 w 6356554"/>
              <a:gd name="connsiteY20" fmla="*/ 1631425 h 5661961"/>
              <a:gd name="connsiteX21" fmla="*/ 2276724 w 6356554"/>
              <a:gd name="connsiteY21" fmla="*/ 1796553 h 5661961"/>
              <a:gd name="connsiteX22" fmla="*/ 2344014 w 6356554"/>
              <a:gd name="connsiteY22" fmla="*/ 3716020 h 5661961"/>
              <a:gd name="connsiteX23" fmla="*/ 2441389 w 6356554"/>
              <a:gd name="connsiteY23" fmla="*/ 1152974 h 5661961"/>
              <a:gd name="connsiteX24" fmla="*/ 2492477 w 6356554"/>
              <a:gd name="connsiteY24" fmla="*/ 1283110 h 5661961"/>
              <a:gd name="connsiteX25" fmla="*/ 2555209 w 6356554"/>
              <a:gd name="connsiteY25" fmla="*/ 926249 h 5661961"/>
              <a:gd name="connsiteX26" fmla="*/ 2930695 w 6356554"/>
              <a:gd name="connsiteY26" fmla="*/ 5661719 h 5661961"/>
              <a:gd name="connsiteX27" fmla="*/ 3199005 w 6356554"/>
              <a:gd name="connsiteY27" fmla="*/ 4175282 h 5661961"/>
              <a:gd name="connsiteX28" fmla="*/ 3350429 w 6356554"/>
              <a:gd name="connsiteY28" fmla="*/ 3790230 h 5661961"/>
              <a:gd name="connsiteX29" fmla="*/ 3540042 w 6356554"/>
              <a:gd name="connsiteY29" fmla="*/ 3394473 h 5661961"/>
              <a:gd name="connsiteX30" fmla="*/ 3008671 w 6356554"/>
              <a:gd name="connsiteY30" fmla="*/ 1637071 h 5661961"/>
              <a:gd name="connsiteX31" fmla="*/ 3082412 w 6356554"/>
              <a:gd name="connsiteY31" fmla="*/ 1651819 h 5661961"/>
              <a:gd name="connsiteX32" fmla="*/ 3141406 w 6356554"/>
              <a:gd name="connsiteY32" fmla="*/ 1666568 h 5661961"/>
              <a:gd name="connsiteX33" fmla="*/ 3392129 w 6356554"/>
              <a:gd name="connsiteY33" fmla="*/ 1637071 h 5661961"/>
              <a:gd name="connsiteX34" fmla="*/ 3436374 w 6356554"/>
              <a:gd name="connsiteY34" fmla="*/ 1592826 h 5661961"/>
              <a:gd name="connsiteX35" fmla="*/ 3465871 w 6356554"/>
              <a:gd name="connsiteY35" fmla="*/ 1548581 h 5661961"/>
              <a:gd name="connsiteX36" fmla="*/ 3510116 w 6356554"/>
              <a:gd name="connsiteY36" fmla="*/ 1489587 h 5661961"/>
              <a:gd name="connsiteX37" fmla="*/ 3524864 w 6356554"/>
              <a:gd name="connsiteY37" fmla="*/ 1445342 h 5661961"/>
              <a:gd name="connsiteX38" fmla="*/ 3569109 w 6356554"/>
              <a:gd name="connsiteY38" fmla="*/ 1386348 h 5661961"/>
              <a:gd name="connsiteX39" fmla="*/ 3554361 w 6356554"/>
              <a:gd name="connsiteY39" fmla="*/ 1047136 h 5661961"/>
              <a:gd name="connsiteX40" fmla="*/ 3539612 w 6356554"/>
              <a:gd name="connsiteY40" fmla="*/ 1002890 h 5661961"/>
              <a:gd name="connsiteX41" fmla="*/ 3436374 w 6356554"/>
              <a:gd name="connsiteY41" fmla="*/ 855407 h 5661961"/>
              <a:gd name="connsiteX42" fmla="*/ 3377380 w 6356554"/>
              <a:gd name="connsiteY42" fmla="*/ 781665 h 5661961"/>
              <a:gd name="connsiteX43" fmla="*/ 3362632 w 6356554"/>
              <a:gd name="connsiteY43" fmla="*/ 737419 h 5661961"/>
              <a:gd name="connsiteX44" fmla="*/ 3377380 w 6356554"/>
              <a:gd name="connsiteY44" fmla="*/ 516194 h 5661961"/>
              <a:gd name="connsiteX45" fmla="*/ 3392129 w 6356554"/>
              <a:gd name="connsiteY45" fmla="*/ 471948 h 5661961"/>
              <a:gd name="connsiteX46" fmla="*/ 3480619 w 6356554"/>
              <a:gd name="connsiteY46" fmla="*/ 398207 h 5661961"/>
              <a:gd name="connsiteX47" fmla="*/ 3583858 w 6356554"/>
              <a:gd name="connsiteY47" fmla="*/ 324465 h 5661961"/>
              <a:gd name="connsiteX48" fmla="*/ 3628103 w 6356554"/>
              <a:gd name="connsiteY48" fmla="*/ 309716 h 5661961"/>
              <a:gd name="connsiteX49" fmla="*/ 3878825 w 6356554"/>
              <a:gd name="connsiteY49" fmla="*/ 324465 h 5661961"/>
              <a:gd name="connsiteX50" fmla="*/ 3982064 w 6356554"/>
              <a:gd name="connsiteY50" fmla="*/ 398207 h 5661961"/>
              <a:gd name="connsiteX51" fmla="*/ 4129548 w 6356554"/>
              <a:gd name="connsiteY51" fmla="*/ 530942 h 5661961"/>
              <a:gd name="connsiteX52" fmla="*/ 4173793 w 6356554"/>
              <a:gd name="connsiteY52" fmla="*/ 575187 h 5661961"/>
              <a:gd name="connsiteX53" fmla="*/ 4232787 w 6356554"/>
              <a:gd name="connsiteY53" fmla="*/ 663677 h 5661961"/>
              <a:gd name="connsiteX54" fmla="*/ 4262283 w 6356554"/>
              <a:gd name="connsiteY54" fmla="*/ 737419 h 5661961"/>
              <a:gd name="connsiteX55" fmla="*/ 4291780 w 6356554"/>
              <a:gd name="connsiteY55" fmla="*/ 796413 h 5661961"/>
              <a:gd name="connsiteX56" fmla="*/ 4336025 w 6356554"/>
              <a:gd name="connsiteY56" fmla="*/ 899652 h 5661961"/>
              <a:gd name="connsiteX57" fmla="*/ 4380271 w 6356554"/>
              <a:gd name="connsiteY57" fmla="*/ 929148 h 5661961"/>
              <a:gd name="connsiteX58" fmla="*/ 4439264 w 6356554"/>
              <a:gd name="connsiteY58" fmla="*/ 973394 h 5661961"/>
              <a:gd name="connsiteX59" fmla="*/ 4572000 w 6356554"/>
              <a:gd name="connsiteY59" fmla="*/ 988142 h 5661961"/>
              <a:gd name="connsiteX60" fmla="*/ 4866967 w 6356554"/>
              <a:gd name="connsiteY60" fmla="*/ 958645 h 5661961"/>
              <a:gd name="connsiteX61" fmla="*/ 4881716 w 6356554"/>
              <a:gd name="connsiteY61" fmla="*/ 796413 h 5661961"/>
              <a:gd name="connsiteX62" fmla="*/ 4911212 w 6356554"/>
              <a:gd name="connsiteY62" fmla="*/ 678426 h 5661961"/>
              <a:gd name="connsiteX63" fmla="*/ 4925961 w 6356554"/>
              <a:gd name="connsiteY63" fmla="*/ 604684 h 5661961"/>
              <a:gd name="connsiteX64" fmla="*/ 4940709 w 6356554"/>
              <a:gd name="connsiteY64" fmla="*/ 162232 h 5661961"/>
              <a:gd name="connsiteX65" fmla="*/ 4970206 w 6356554"/>
              <a:gd name="connsiteY65" fmla="*/ 117987 h 5661961"/>
              <a:gd name="connsiteX66" fmla="*/ 5088193 w 6356554"/>
              <a:gd name="connsiteY66" fmla="*/ 29497 h 5661961"/>
              <a:gd name="connsiteX67" fmla="*/ 5206180 w 6356554"/>
              <a:gd name="connsiteY67" fmla="*/ 0 h 5661961"/>
              <a:gd name="connsiteX68" fmla="*/ 5353664 w 6356554"/>
              <a:gd name="connsiteY68" fmla="*/ 14748 h 5661961"/>
              <a:gd name="connsiteX69" fmla="*/ 5412658 w 6356554"/>
              <a:gd name="connsiteY69" fmla="*/ 44245 h 5661961"/>
              <a:gd name="connsiteX70" fmla="*/ 5515896 w 6356554"/>
              <a:gd name="connsiteY70" fmla="*/ 117987 h 5661961"/>
              <a:gd name="connsiteX71" fmla="*/ 5545393 w 6356554"/>
              <a:gd name="connsiteY71" fmla="*/ 162232 h 5661961"/>
              <a:gd name="connsiteX72" fmla="*/ 5589638 w 6356554"/>
              <a:gd name="connsiteY72" fmla="*/ 206477 h 5661961"/>
              <a:gd name="connsiteX73" fmla="*/ 5604387 w 6356554"/>
              <a:gd name="connsiteY73" fmla="*/ 265471 h 5661961"/>
              <a:gd name="connsiteX74" fmla="*/ 5663380 w 6356554"/>
              <a:gd name="connsiteY74" fmla="*/ 427703 h 5661961"/>
              <a:gd name="connsiteX75" fmla="*/ 5707625 w 6356554"/>
              <a:gd name="connsiteY75" fmla="*/ 589936 h 5661961"/>
              <a:gd name="connsiteX76" fmla="*/ 5737122 w 6356554"/>
              <a:gd name="connsiteY76" fmla="*/ 678426 h 5661961"/>
              <a:gd name="connsiteX77" fmla="*/ 5781367 w 6356554"/>
              <a:gd name="connsiteY77" fmla="*/ 870155 h 5661961"/>
              <a:gd name="connsiteX78" fmla="*/ 5796116 w 6356554"/>
              <a:gd name="connsiteY78" fmla="*/ 914400 h 5661961"/>
              <a:gd name="connsiteX79" fmla="*/ 5781367 w 6356554"/>
              <a:gd name="connsiteY79" fmla="*/ 1032387 h 5661961"/>
              <a:gd name="connsiteX80" fmla="*/ 5692877 w 6356554"/>
              <a:gd name="connsiteY80" fmla="*/ 1150374 h 5661961"/>
              <a:gd name="connsiteX81" fmla="*/ 5574890 w 6356554"/>
              <a:gd name="connsiteY81" fmla="*/ 1283110 h 5661961"/>
              <a:gd name="connsiteX82" fmla="*/ 5471651 w 6356554"/>
              <a:gd name="connsiteY82" fmla="*/ 1356852 h 5661961"/>
              <a:gd name="connsiteX83" fmla="*/ 5427406 w 6356554"/>
              <a:gd name="connsiteY83" fmla="*/ 1460090 h 5661961"/>
              <a:gd name="connsiteX84" fmla="*/ 5412658 w 6356554"/>
              <a:gd name="connsiteY84" fmla="*/ 1504336 h 5661961"/>
              <a:gd name="connsiteX85" fmla="*/ 5442154 w 6356554"/>
              <a:gd name="connsiteY85" fmla="*/ 1681316 h 5661961"/>
              <a:gd name="connsiteX86" fmla="*/ 5515896 w 6356554"/>
              <a:gd name="connsiteY86" fmla="*/ 1755058 h 5661961"/>
              <a:gd name="connsiteX87" fmla="*/ 5560141 w 6356554"/>
              <a:gd name="connsiteY87" fmla="*/ 1769807 h 5661961"/>
              <a:gd name="connsiteX88" fmla="*/ 5648632 w 6356554"/>
              <a:gd name="connsiteY88" fmla="*/ 1828800 h 5661961"/>
              <a:gd name="connsiteX89" fmla="*/ 5751871 w 6356554"/>
              <a:gd name="connsiteY89" fmla="*/ 1858297 h 5661961"/>
              <a:gd name="connsiteX90" fmla="*/ 5810864 w 6356554"/>
              <a:gd name="connsiteY90" fmla="*/ 1887794 h 5661961"/>
              <a:gd name="connsiteX91" fmla="*/ 5958348 w 6356554"/>
              <a:gd name="connsiteY91" fmla="*/ 1873045 h 5661961"/>
              <a:gd name="connsiteX92" fmla="*/ 6046838 w 6356554"/>
              <a:gd name="connsiteY92" fmla="*/ 1740310 h 5661961"/>
              <a:gd name="connsiteX93" fmla="*/ 6091083 w 6356554"/>
              <a:gd name="connsiteY93" fmla="*/ 1696065 h 5661961"/>
              <a:gd name="connsiteX94" fmla="*/ 6164825 w 6356554"/>
              <a:gd name="connsiteY94" fmla="*/ 1533832 h 5661961"/>
              <a:gd name="connsiteX95" fmla="*/ 6194322 w 6356554"/>
              <a:gd name="connsiteY95" fmla="*/ 1430594 h 5661961"/>
              <a:gd name="connsiteX96" fmla="*/ 6223819 w 6356554"/>
              <a:gd name="connsiteY96" fmla="*/ 1371600 h 5661961"/>
              <a:gd name="connsiteX97" fmla="*/ 6253316 w 6356554"/>
              <a:gd name="connsiteY97" fmla="*/ 1253613 h 5661961"/>
              <a:gd name="connsiteX98" fmla="*/ 6268064 w 6356554"/>
              <a:gd name="connsiteY98" fmla="*/ 1194619 h 5661961"/>
              <a:gd name="connsiteX99" fmla="*/ 6282812 w 6356554"/>
              <a:gd name="connsiteY99" fmla="*/ 678426 h 5661961"/>
              <a:gd name="connsiteX100" fmla="*/ 6297561 w 6356554"/>
              <a:gd name="connsiteY100" fmla="*/ 619432 h 5661961"/>
              <a:gd name="connsiteX101" fmla="*/ 6356554 w 6356554"/>
              <a:gd name="connsiteY101" fmla="*/ 516194 h 5661961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540042 w 6356554"/>
              <a:gd name="connsiteY29" fmla="*/ 3394473 h 5661944"/>
              <a:gd name="connsiteX30" fmla="*/ 3008671 w 6356554"/>
              <a:gd name="connsiteY30" fmla="*/ 1637071 h 5661944"/>
              <a:gd name="connsiteX31" fmla="*/ 3082412 w 6356554"/>
              <a:gd name="connsiteY31" fmla="*/ 1651819 h 5661944"/>
              <a:gd name="connsiteX32" fmla="*/ 3141406 w 6356554"/>
              <a:gd name="connsiteY32" fmla="*/ 1666568 h 5661944"/>
              <a:gd name="connsiteX33" fmla="*/ 3392129 w 6356554"/>
              <a:gd name="connsiteY33" fmla="*/ 1637071 h 5661944"/>
              <a:gd name="connsiteX34" fmla="*/ 3436374 w 6356554"/>
              <a:gd name="connsiteY34" fmla="*/ 1592826 h 5661944"/>
              <a:gd name="connsiteX35" fmla="*/ 3465871 w 6356554"/>
              <a:gd name="connsiteY35" fmla="*/ 1548581 h 5661944"/>
              <a:gd name="connsiteX36" fmla="*/ 3510116 w 6356554"/>
              <a:gd name="connsiteY36" fmla="*/ 1489587 h 5661944"/>
              <a:gd name="connsiteX37" fmla="*/ 3524864 w 6356554"/>
              <a:gd name="connsiteY37" fmla="*/ 1445342 h 5661944"/>
              <a:gd name="connsiteX38" fmla="*/ 3569109 w 6356554"/>
              <a:gd name="connsiteY38" fmla="*/ 1386348 h 5661944"/>
              <a:gd name="connsiteX39" fmla="*/ 3554361 w 6356554"/>
              <a:gd name="connsiteY39" fmla="*/ 1047136 h 5661944"/>
              <a:gd name="connsiteX40" fmla="*/ 3539612 w 6356554"/>
              <a:gd name="connsiteY40" fmla="*/ 1002890 h 5661944"/>
              <a:gd name="connsiteX41" fmla="*/ 3436374 w 6356554"/>
              <a:gd name="connsiteY41" fmla="*/ 855407 h 5661944"/>
              <a:gd name="connsiteX42" fmla="*/ 3377380 w 6356554"/>
              <a:gd name="connsiteY42" fmla="*/ 781665 h 5661944"/>
              <a:gd name="connsiteX43" fmla="*/ 3362632 w 6356554"/>
              <a:gd name="connsiteY43" fmla="*/ 737419 h 5661944"/>
              <a:gd name="connsiteX44" fmla="*/ 3377380 w 6356554"/>
              <a:gd name="connsiteY44" fmla="*/ 516194 h 5661944"/>
              <a:gd name="connsiteX45" fmla="*/ 3392129 w 6356554"/>
              <a:gd name="connsiteY45" fmla="*/ 471948 h 5661944"/>
              <a:gd name="connsiteX46" fmla="*/ 3480619 w 6356554"/>
              <a:gd name="connsiteY46" fmla="*/ 398207 h 5661944"/>
              <a:gd name="connsiteX47" fmla="*/ 3583858 w 6356554"/>
              <a:gd name="connsiteY47" fmla="*/ 324465 h 5661944"/>
              <a:gd name="connsiteX48" fmla="*/ 3628103 w 6356554"/>
              <a:gd name="connsiteY48" fmla="*/ 309716 h 5661944"/>
              <a:gd name="connsiteX49" fmla="*/ 3878825 w 6356554"/>
              <a:gd name="connsiteY49" fmla="*/ 324465 h 5661944"/>
              <a:gd name="connsiteX50" fmla="*/ 3982064 w 6356554"/>
              <a:gd name="connsiteY50" fmla="*/ 398207 h 5661944"/>
              <a:gd name="connsiteX51" fmla="*/ 4129548 w 6356554"/>
              <a:gd name="connsiteY51" fmla="*/ 530942 h 5661944"/>
              <a:gd name="connsiteX52" fmla="*/ 4173793 w 6356554"/>
              <a:gd name="connsiteY52" fmla="*/ 575187 h 5661944"/>
              <a:gd name="connsiteX53" fmla="*/ 4232787 w 6356554"/>
              <a:gd name="connsiteY53" fmla="*/ 663677 h 5661944"/>
              <a:gd name="connsiteX54" fmla="*/ 4262283 w 6356554"/>
              <a:gd name="connsiteY54" fmla="*/ 737419 h 5661944"/>
              <a:gd name="connsiteX55" fmla="*/ 4291780 w 6356554"/>
              <a:gd name="connsiteY55" fmla="*/ 796413 h 5661944"/>
              <a:gd name="connsiteX56" fmla="*/ 4336025 w 6356554"/>
              <a:gd name="connsiteY56" fmla="*/ 899652 h 5661944"/>
              <a:gd name="connsiteX57" fmla="*/ 4380271 w 6356554"/>
              <a:gd name="connsiteY57" fmla="*/ 929148 h 5661944"/>
              <a:gd name="connsiteX58" fmla="*/ 4439264 w 6356554"/>
              <a:gd name="connsiteY58" fmla="*/ 973394 h 5661944"/>
              <a:gd name="connsiteX59" fmla="*/ 4572000 w 6356554"/>
              <a:gd name="connsiteY59" fmla="*/ 988142 h 5661944"/>
              <a:gd name="connsiteX60" fmla="*/ 4866967 w 6356554"/>
              <a:gd name="connsiteY60" fmla="*/ 958645 h 5661944"/>
              <a:gd name="connsiteX61" fmla="*/ 4881716 w 6356554"/>
              <a:gd name="connsiteY61" fmla="*/ 796413 h 5661944"/>
              <a:gd name="connsiteX62" fmla="*/ 4911212 w 6356554"/>
              <a:gd name="connsiteY62" fmla="*/ 678426 h 5661944"/>
              <a:gd name="connsiteX63" fmla="*/ 4925961 w 6356554"/>
              <a:gd name="connsiteY63" fmla="*/ 604684 h 5661944"/>
              <a:gd name="connsiteX64" fmla="*/ 4940709 w 6356554"/>
              <a:gd name="connsiteY64" fmla="*/ 162232 h 5661944"/>
              <a:gd name="connsiteX65" fmla="*/ 4970206 w 6356554"/>
              <a:gd name="connsiteY65" fmla="*/ 117987 h 5661944"/>
              <a:gd name="connsiteX66" fmla="*/ 5088193 w 6356554"/>
              <a:gd name="connsiteY66" fmla="*/ 29497 h 5661944"/>
              <a:gd name="connsiteX67" fmla="*/ 5206180 w 6356554"/>
              <a:gd name="connsiteY67" fmla="*/ 0 h 5661944"/>
              <a:gd name="connsiteX68" fmla="*/ 5353664 w 6356554"/>
              <a:gd name="connsiteY68" fmla="*/ 14748 h 5661944"/>
              <a:gd name="connsiteX69" fmla="*/ 5412658 w 6356554"/>
              <a:gd name="connsiteY69" fmla="*/ 44245 h 5661944"/>
              <a:gd name="connsiteX70" fmla="*/ 5515896 w 6356554"/>
              <a:gd name="connsiteY70" fmla="*/ 117987 h 5661944"/>
              <a:gd name="connsiteX71" fmla="*/ 5545393 w 6356554"/>
              <a:gd name="connsiteY71" fmla="*/ 162232 h 5661944"/>
              <a:gd name="connsiteX72" fmla="*/ 5589638 w 6356554"/>
              <a:gd name="connsiteY72" fmla="*/ 206477 h 5661944"/>
              <a:gd name="connsiteX73" fmla="*/ 5604387 w 6356554"/>
              <a:gd name="connsiteY73" fmla="*/ 265471 h 5661944"/>
              <a:gd name="connsiteX74" fmla="*/ 5663380 w 6356554"/>
              <a:gd name="connsiteY74" fmla="*/ 427703 h 5661944"/>
              <a:gd name="connsiteX75" fmla="*/ 5707625 w 6356554"/>
              <a:gd name="connsiteY75" fmla="*/ 589936 h 5661944"/>
              <a:gd name="connsiteX76" fmla="*/ 5737122 w 6356554"/>
              <a:gd name="connsiteY76" fmla="*/ 678426 h 5661944"/>
              <a:gd name="connsiteX77" fmla="*/ 5781367 w 6356554"/>
              <a:gd name="connsiteY77" fmla="*/ 870155 h 5661944"/>
              <a:gd name="connsiteX78" fmla="*/ 5796116 w 6356554"/>
              <a:gd name="connsiteY78" fmla="*/ 914400 h 5661944"/>
              <a:gd name="connsiteX79" fmla="*/ 5781367 w 6356554"/>
              <a:gd name="connsiteY79" fmla="*/ 1032387 h 5661944"/>
              <a:gd name="connsiteX80" fmla="*/ 5692877 w 6356554"/>
              <a:gd name="connsiteY80" fmla="*/ 1150374 h 5661944"/>
              <a:gd name="connsiteX81" fmla="*/ 5574890 w 6356554"/>
              <a:gd name="connsiteY81" fmla="*/ 1283110 h 5661944"/>
              <a:gd name="connsiteX82" fmla="*/ 5471651 w 6356554"/>
              <a:gd name="connsiteY82" fmla="*/ 1356852 h 5661944"/>
              <a:gd name="connsiteX83" fmla="*/ 5427406 w 6356554"/>
              <a:gd name="connsiteY83" fmla="*/ 1460090 h 5661944"/>
              <a:gd name="connsiteX84" fmla="*/ 5412658 w 6356554"/>
              <a:gd name="connsiteY84" fmla="*/ 1504336 h 5661944"/>
              <a:gd name="connsiteX85" fmla="*/ 5442154 w 6356554"/>
              <a:gd name="connsiteY85" fmla="*/ 1681316 h 5661944"/>
              <a:gd name="connsiteX86" fmla="*/ 5515896 w 6356554"/>
              <a:gd name="connsiteY86" fmla="*/ 1755058 h 5661944"/>
              <a:gd name="connsiteX87" fmla="*/ 5560141 w 6356554"/>
              <a:gd name="connsiteY87" fmla="*/ 1769807 h 5661944"/>
              <a:gd name="connsiteX88" fmla="*/ 5648632 w 6356554"/>
              <a:gd name="connsiteY88" fmla="*/ 1828800 h 5661944"/>
              <a:gd name="connsiteX89" fmla="*/ 5751871 w 6356554"/>
              <a:gd name="connsiteY89" fmla="*/ 1858297 h 5661944"/>
              <a:gd name="connsiteX90" fmla="*/ 5810864 w 6356554"/>
              <a:gd name="connsiteY90" fmla="*/ 1887794 h 5661944"/>
              <a:gd name="connsiteX91" fmla="*/ 5958348 w 6356554"/>
              <a:gd name="connsiteY91" fmla="*/ 1873045 h 5661944"/>
              <a:gd name="connsiteX92" fmla="*/ 6046838 w 6356554"/>
              <a:gd name="connsiteY92" fmla="*/ 1740310 h 5661944"/>
              <a:gd name="connsiteX93" fmla="*/ 6091083 w 6356554"/>
              <a:gd name="connsiteY93" fmla="*/ 1696065 h 5661944"/>
              <a:gd name="connsiteX94" fmla="*/ 6164825 w 6356554"/>
              <a:gd name="connsiteY94" fmla="*/ 1533832 h 5661944"/>
              <a:gd name="connsiteX95" fmla="*/ 6194322 w 6356554"/>
              <a:gd name="connsiteY95" fmla="*/ 1430594 h 5661944"/>
              <a:gd name="connsiteX96" fmla="*/ 6223819 w 6356554"/>
              <a:gd name="connsiteY96" fmla="*/ 1371600 h 5661944"/>
              <a:gd name="connsiteX97" fmla="*/ 6253316 w 6356554"/>
              <a:gd name="connsiteY97" fmla="*/ 1253613 h 5661944"/>
              <a:gd name="connsiteX98" fmla="*/ 6268064 w 6356554"/>
              <a:gd name="connsiteY98" fmla="*/ 1194619 h 5661944"/>
              <a:gd name="connsiteX99" fmla="*/ 6282812 w 6356554"/>
              <a:gd name="connsiteY99" fmla="*/ 678426 h 5661944"/>
              <a:gd name="connsiteX100" fmla="*/ 6297561 w 6356554"/>
              <a:gd name="connsiteY100" fmla="*/ 619432 h 5661944"/>
              <a:gd name="connsiteX101" fmla="*/ 6356554 w 6356554"/>
              <a:gd name="connsiteY101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540042 w 6356554"/>
              <a:gd name="connsiteY29" fmla="*/ 3394473 h 5661944"/>
              <a:gd name="connsiteX30" fmla="*/ 3524483 w 6356554"/>
              <a:gd name="connsiteY30" fmla="*/ 2264902 h 5661944"/>
              <a:gd name="connsiteX31" fmla="*/ 3082412 w 6356554"/>
              <a:gd name="connsiteY31" fmla="*/ 1651819 h 5661944"/>
              <a:gd name="connsiteX32" fmla="*/ 3141406 w 6356554"/>
              <a:gd name="connsiteY32" fmla="*/ 1666568 h 5661944"/>
              <a:gd name="connsiteX33" fmla="*/ 3392129 w 6356554"/>
              <a:gd name="connsiteY33" fmla="*/ 1637071 h 5661944"/>
              <a:gd name="connsiteX34" fmla="*/ 3436374 w 6356554"/>
              <a:gd name="connsiteY34" fmla="*/ 1592826 h 5661944"/>
              <a:gd name="connsiteX35" fmla="*/ 3465871 w 6356554"/>
              <a:gd name="connsiteY35" fmla="*/ 1548581 h 5661944"/>
              <a:gd name="connsiteX36" fmla="*/ 3510116 w 6356554"/>
              <a:gd name="connsiteY36" fmla="*/ 1489587 h 5661944"/>
              <a:gd name="connsiteX37" fmla="*/ 3524864 w 6356554"/>
              <a:gd name="connsiteY37" fmla="*/ 1445342 h 5661944"/>
              <a:gd name="connsiteX38" fmla="*/ 3569109 w 6356554"/>
              <a:gd name="connsiteY38" fmla="*/ 1386348 h 5661944"/>
              <a:gd name="connsiteX39" fmla="*/ 3554361 w 6356554"/>
              <a:gd name="connsiteY39" fmla="*/ 1047136 h 5661944"/>
              <a:gd name="connsiteX40" fmla="*/ 3539612 w 6356554"/>
              <a:gd name="connsiteY40" fmla="*/ 1002890 h 5661944"/>
              <a:gd name="connsiteX41" fmla="*/ 3436374 w 6356554"/>
              <a:gd name="connsiteY41" fmla="*/ 855407 h 5661944"/>
              <a:gd name="connsiteX42" fmla="*/ 3377380 w 6356554"/>
              <a:gd name="connsiteY42" fmla="*/ 781665 h 5661944"/>
              <a:gd name="connsiteX43" fmla="*/ 3362632 w 6356554"/>
              <a:gd name="connsiteY43" fmla="*/ 737419 h 5661944"/>
              <a:gd name="connsiteX44" fmla="*/ 3377380 w 6356554"/>
              <a:gd name="connsiteY44" fmla="*/ 516194 h 5661944"/>
              <a:gd name="connsiteX45" fmla="*/ 3392129 w 6356554"/>
              <a:gd name="connsiteY45" fmla="*/ 471948 h 5661944"/>
              <a:gd name="connsiteX46" fmla="*/ 3480619 w 6356554"/>
              <a:gd name="connsiteY46" fmla="*/ 398207 h 5661944"/>
              <a:gd name="connsiteX47" fmla="*/ 3583858 w 6356554"/>
              <a:gd name="connsiteY47" fmla="*/ 324465 h 5661944"/>
              <a:gd name="connsiteX48" fmla="*/ 3628103 w 6356554"/>
              <a:gd name="connsiteY48" fmla="*/ 309716 h 5661944"/>
              <a:gd name="connsiteX49" fmla="*/ 3878825 w 6356554"/>
              <a:gd name="connsiteY49" fmla="*/ 324465 h 5661944"/>
              <a:gd name="connsiteX50" fmla="*/ 3982064 w 6356554"/>
              <a:gd name="connsiteY50" fmla="*/ 398207 h 5661944"/>
              <a:gd name="connsiteX51" fmla="*/ 4129548 w 6356554"/>
              <a:gd name="connsiteY51" fmla="*/ 530942 h 5661944"/>
              <a:gd name="connsiteX52" fmla="*/ 4173793 w 6356554"/>
              <a:gd name="connsiteY52" fmla="*/ 575187 h 5661944"/>
              <a:gd name="connsiteX53" fmla="*/ 4232787 w 6356554"/>
              <a:gd name="connsiteY53" fmla="*/ 663677 h 5661944"/>
              <a:gd name="connsiteX54" fmla="*/ 4262283 w 6356554"/>
              <a:gd name="connsiteY54" fmla="*/ 737419 h 5661944"/>
              <a:gd name="connsiteX55" fmla="*/ 4291780 w 6356554"/>
              <a:gd name="connsiteY55" fmla="*/ 796413 h 5661944"/>
              <a:gd name="connsiteX56" fmla="*/ 4336025 w 6356554"/>
              <a:gd name="connsiteY56" fmla="*/ 899652 h 5661944"/>
              <a:gd name="connsiteX57" fmla="*/ 4380271 w 6356554"/>
              <a:gd name="connsiteY57" fmla="*/ 929148 h 5661944"/>
              <a:gd name="connsiteX58" fmla="*/ 4439264 w 6356554"/>
              <a:gd name="connsiteY58" fmla="*/ 973394 h 5661944"/>
              <a:gd name="connsiteX59" fmla="*/ 4572000 w 6356554"/>
              <a:gd name="connsiteY59" fmla="*/ 988142 h 5661944"/>
              <a:gd name="connsiteX60" fmla="*/ 4866967 w 6356554"/>
              <a:gd name="connsiteY60" fmla="*/ 958645 h 5661944"/>
              <a:gd name="connsiteX61" fmla="*/ 4881716 w 6356554"/>
              <a:gd name="connsiteY61" fmla="*/ 796413 h 5661944"/>
              <a:gd name="connsiteX62" fmla="*/ 4911212 w 6356554"/>
              <a:gd name="connsiteY62" fmla="*/ 678426 h 5661944"/>
              <a:gd name="connsiteX63" fmla="*/ 4925961 w 6356554"/>
              <a:gd name="connsiteY63" fmla="*/ 604684 h 5661944"/>
              <a:gd name="connsiteX64" fmla="*/ 4940709 w 6356554"/>
              <a:gd name="connsiteY64" fmla="*/ 162232 h 5661944"/>
              <a:gd name="connsiteX65" fmla="*/ 4970206 w 6356554"/>
              <a:gd name="connsiteY65" fmla="*/ 117987 h 5661944"/>
              <a:gd name="connsiteX66" fmla="*/ 5088193 w 6356554"/>
              <a:gd name="connsiteY66" fmla="*/ 29497 h 5661944"/>
              <a:gd name="connsiteX67" fmla="*/ 5206180 w 6356554"/>
              <a:gd name="connsiteY67" fmla="*/ 0 h 5661944"/>
              <a:gd name="connsiteX68" fmla="*/ 5353664 w 6356554"/>
              <a:gd name="connsiteY68" fmla="*/ 14748 h 5661944"/>
              <a:gd name="connsiteX69" fmla="*/ 5412658 w 6356554"/>
              <a:gd name="connsiteY69" fmla="*/ 44245 h 5661944"/>
              <a:gd name="connsiteX70" fmla="*/ 5515896 w 6356554"/>
              <a:gd name="connsiteY70" fmla="*/ 117987 h 5661944"/>
              <a:gd name="connsiteX71" fmla="*/ 5545393 w 6356554"/>
              <a:gd name="connsiteY71" fmla="*/ 162232 h 5661944"/>
              <a:gd name="connsiteX72" fmla="*/ 5589638 w 6356554"/>
              <a:gd name="connsiteY72" fmla="*/ 206477 h 5661944"/>
              <a:gd name="connsiteX73" fmla="*/ 5604387 w 6356554"/>
              <a:gd name="connsiteY73" fmla="*/ 265471 h 5661944"/>
              <a:gd name="connsiteX74" fmla="*/ 5663380 w 6356554"/>
              <a:gd name="connsiteY74" fmla="*/ 427703 h 5661944"/>
              <a:gd name="connsiteX75" fmla="*/ 5707625 w 6356554"/>
              <a:gd name="connsiteY75" fmla="*/ 589936 h 5661944"/>
              <a:gd name="connsiteX76" fmla="*/ 5737122 w 6356554"/>
              <a:gd name="connsiteY76" fmla="*/ 678426 h 5661944"/>
              <a:gd name="connsiteX77" fmla="*/ 5781367 w 6356554"/>
              <a:gd name="connsiteY77" fmla="*/ 870155 h 5661944"/>
              <a:gd name="connsiteX78" fmla="*/ 5796116 w 6356554"/>
              <a:gd name="connsiteY78" fmla="*/ 914400 h 5661944"/>
              <a:gd name="connsiteX79" fmla="*/ 5781367 w 6356554"/>
              <a:gd name="connsiteY79" fmla="*/ 1032387 h 5661944"/>
              <a:gd name="connsiteX80" fmla="*/ 5692877 w 6356554"/>
              <a:gd name="connsiteY80" fmla="*/ 1150374 h 5661944"/>
              <a:gd name="connsiteX81" fmla="*/ 5574890 w 6356554"/>
              <a:gd name="connsiteY81" fmla="*/ 1283110 h 5661944"/>
              <a:gd name="connsiteX82" fmla="*/ 5471651 w 6356554"/>
              <a:gd name="connsiteY82" fmla="*/ 1356852 h 5661944"/>
              <a:gd name="connsiteX83" fmla="*/ 5427406 w 6356554"/>
              <a:gd name="connsiteY83" fmla="*/ 1460090 h 5661944"/>
              <a:gd name="connsiteX84" fmla="*/ 5412658 w 6356554"/>
              <a:gd name="connsiteY84" fmla="*/ 1504336 h 5661944"/>
              <a:gd name="connsiteX85" fmla="*/ 5442154 w 6356554"/>
              <a:gd name="connsiteY85" fmla="*/ 1681316 h 5661944"/>
              <a:gd name="connsiteX86" fmla="*/ 5515896 w 6356554"/>
              <a:gd name="connsiteY86" fmla="*/ 1755058 h 5661944"/>
              <a:gd name="connsiteX87" fmla="*/ 5560141 w 6356554"/>
              <a:gd name="connsiteY87" fmla="*/ 1769807 h 5661944"/>
              <a:gd name="connsiteX88" fmla="*/ 5648632 w 6356554"/>
              <a:gd name="connsiteY88" fmla="*/ 1828800 h 5661944"/>
              <a:gd name="connsiteX89" fmla="*/ 5751871 w 6356554"/>
              <a:gd name="connsiteY89" fmla="*/ 1858297 h 5661944"/>
              <a:gd name="connsiteX90" fmla="*/ 5810864 w 6356554"/>
              <a:gd name="connsiteY90" fmla="*/ 1887794 h 5661944"/>
              <a:gd name="connsiteX91" fmla="*/ 5958348 w 6356554"/>
              <a:gd name="connsiteY91" fmla="*/ 1873045 h 5661944"/>
              <a:gd name="connsiteX92" fmla="*/ 6046838 w 6356554"/>
              <a:gd name="connsiteY92" fmla="*/ 1740310 h 5661944"/>
              <a:gd name="connsiteX93" fmla="*/ 6091083 w 6356554"/>
              <a:gd name="connsiteY93" fmla="*/ 1696065 h 5661944"/>
              <a:gd name="connsiteX94" fmla="*/ 6164825 w 6356554"/>
              <a:gd name="connsiteY94" fmla="*/ 1533832 h 5661944"/>
              <a:gd name="connsiteX95" fmla="*/ 6194322 w 6356554"/>
              <a:gd name="connsiteY95" fmla="*/ 1430594 h 5661944"/>
              <a:gd name="connsiteX96" fmla="*/ 6223819 w 6356554"/>
              <a:gd name="connsiteY96" fmla="*/ 1371600 h 5661944"/>
              <a:gd name="connsiteX97" fmla="*/ 6253316 w 6356554"/>
              <a:gd name="connsiteY97" fmla="*/ 1253613 h 5661944"/>
              <a:gd name="connsiteX98" fmla="*/ 6268064 w 6356554"/>
              <a:gd name="connsiteY98" fmla="*/ 1194619 h 5661944"/>
              <a:gd name="connsiteX99" fmla="*/ 6282812 w 6356554"/>
              <a:gd name="connsiteY99" fmla="*/ 678426 h 5661944"/>
              <a:gd name="connsiteX100" fmla="*/ 6297561 w 6356554"/>
              <a:gd name="connsiteY100" fmla="*/ 619432 h 5661944"/>
              <a:gd name="connsiteX101" fmla="*/ 6356554 w 6356554"/>
              <a:gd name="connsiteY101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540042 w 6356554"/>
              <a:gd name="connsiteY29" fmla="*/ 3394473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141406 w 6356554"/>
              <a:gd name="connsiteY32" fmla="*/ 1666568 h 5661944"/>
              <a:gd name="connsiteX33" fmla="*/ 3392129 w 6356554"/>
              <a:gd name="connsiteY33" fmla="*/ 1637071 h 5661944"/>
              <a:gd name="connsiteX34" fmla="*/ 3436374 w 6356554"/>
              <a:gd name="connsiteY34" fmla="*/ 1592826 h 5661944"/>
              <a:gd name="connsiteX35" fmla="*/ 3465871 w 6356554"/>
              <a:gd name="connsiteY35" fmla="*/ 1548581 h 5661944"/>
              <a:gd name="connsiteX36" fmla="*/ 3510116 w 6356554"/>
              <a:gd name="connsiteY36" fmla="*/ 1489587 h 5661944"/>
              <a:gd name="connsiteX37" fmla="*/ 3524864 w 6356554"/>
              <a:gd name="connsiteY37" fmla="*/ 1445342 h 5661944"/>
              <a:gd name="connsiteX38" fmla="*/ 3569109 w 6356554"/>
              <a:gd name="connsiteY38" fmla="*/ 1386348 h 5661944"/>
              <a:gd name="connsiteX39" fmla="*/ 3554361 w 6356554"/>
              <a:gd name="connsiteY39" fmla="*/ 1047136 h 5661944"/>
              <a:gd name="connsiteX40" fmla="*/ 3539612 w 6356554"/>
              <a:gd name="connsiteY40" fmla="*/ 1002890 h 5661944"/>
              <a:gd name="connsiteX41" fmla="*/ 3436374 w 6356554"/>
              <a:gd name="connsiteY41" fmla="*/ 855407 h 5661944"/>
              <a:gd name="connsiteX42" fmla="*/ 3377380 w 6356554"/>
              <a:gd name="connsiteY42" fmla="*/ 781665 h 5661944"/>
              <a:gd name="connsiteX43" fmla="*/ 3362632 w 6356554"/>
              <a:gd name="connsiteY43" fmla="*/ 737419 h 5661944"/>
              <a:gd name="connsiteX44" fmla="*/ 3377380 w 6356554"/>
              <a:gd name="connsiteY44" fmla="*/ 516194 h 5661944"/>
              <a:gd name="connsiteX45" fmla="*/ 3392129 w 6356554"/>
              <a:gd name="connsiteY45" fmla="*/ 471948 h 5661944"/>
              <a:gd name="connsiteX46" fmla="*/ 3480619 w 6356554"/>
              <a:gd name="connsiteY46" fmla="*/ 398207 h 5661944"/>
              <a:gd name="connsiteX47" fmla="*/ 3583858 w 6356554"/>
              <a:gd name="connsiteY47" fmla="*/ 324465 h 5661944"/>
              <a:gd name="connsiteX48" fmla="*/ 3628103 w 6356554"/>
              <a:gd name="connsiteY48" fmla="*/ 309716 h 5661944"/>
              <a:gd name="connsiteX49" fmla="*/ 3878825 w 6356554"/>
              <a:gd name="connsiteY49" fmla="*/ 324465 h 5661944"/>
              <a:gd name="connsiteX50" fmla="*/ 3982064 w 6356554"/>
              <a:gd name="connsiteY50" fmla="*/ 398207 h 5661944"/>
              <a:gd name="connsiteX51" fmla="*/ 4129548 w 6356554"/>
              <a:gd name="connsiteY51" fmla="*/ 530942 h 5661944"/>
              <a:gd name="connsiteX52" fmla="*/ 4173793 w 6356554"/>
              <a:gd name="connsiteY52" fmla="*/ 575187 h 5661944"/>
              <a:gd name="connsiteX53" fmla="*/ 4232787 w 6356554"/>
              <a:gd name="connsiteY53" fmla="*/ 663677 h 5661944"/>
              <a:gd name="connsiteX54" fmla="*/ 4262283 w 6356554"/>
              <a:gd name="connsiteY54" fmla="*/ 737419 h 5661944"/>
              <a:gd name="connsiteX55" fmla="*/ 4291780 w 6356554"/>
              <a:gd name="connsiteY55" fmla="*/ 796413 h 5661944"/>
              <a:gd name="connsiteX56" fmla="*/ 4336025 w 6356554"/>
              <a:gd name="connsiteY56" fmla="*/ 899652 h 5661944"/>
              <a:gd name="connsiteX57" fmla="*/ 4380271 w 6356554"/>
              <a:gd name="connsiteY57" fmla="*/ 929148 h 5661944"/>
              <a:gd name="connsiteX58" fmla="*/ 4439264 w 6356554"/>
              <a:gd name="connsiteY58" fmla="*/ 973394 h 5661944"/>
              <a:gd name="connsiteX59" fmla="*/ 4572000 w 6356554"/>
              <a:gd name="connsiteY59" fmla="*/ 988142 h 5661944"/>
              <a:gd name="connsiteX60" fmla="*/ 4866967 w 6356554"/>
              <a:gd name="connsiteY60" fmla="*/ 958645 h 5661944"/>
              <a:gd name="connsiteX61" fmla="*/ 4881716 w 6356554"/>
              <a:gd name="connsiteY61" fmla="*/ 796413 h 5661944"/>
              <a:gd name="connsiteX62" fmla="*/ 4911212 w 6356554"/>
              <a:gd name="connsiteY62" fmla="*/ 678426 h 5661944"/>
              <a:gd name="connsiteX63" fmla="*/ 4925961 w 6356554"/>
              <a:gd name="connsiteY63" fmla="*/ 604684 h 5661944"/>
              <a:gd name="connsiteX64" fmla="*/ 4940709 w 6356554"/>
              <a:gd name="connsiteY64" fmla="*/ 162232 h 5661944"/>
              <a:gd name="connsiteX65" fmla="*/ 4970206 w 6356554"/>
              <a:gd name="connsiteY65" fmla="*/ 117987 h 5661944"/>
              <a:gd name="connsiteX66" fmla="*/ 5088193 w 6356554"/>
              <a:gd name="connsiteY66" fmla="*/ 29497 h 5661944"/>
              <a:gd name="connsiteX67" fmla="*/ 5206180 w 6356554"/>
              <a:gd name="connsiteY67" fmla="*/ 0 h 5661944"/>
              <a:gd name="connsiteX68" fmla="*/ 5353664 w 6356554"/>
              <a:gd name="connsiteY68" fmla="*/ 14748 h 5661944"/>
              <a:gd name="connsiteX69" fmla="*/ 5412658 w 6356554"/>
              <a:gd name="connsiteY69" fmla="*/ 44245 h 5661944"/>
              <a:gd name="connsiteX70" fmla="*/ 5515896 w 6356554"/>
              <a:gd name="connsiteY70" fmla="*/ 117987 h 5661944"/>
              <a:gd name="connsiteX71" fmla="*/ 5545393 w 6356554"/>
              <a:gd name="connsiteY71" fmla="*/ 162232 h 5661944"/>
              <a:gd name="connsiteX72" fmla="*/ 5589638 w 6356554"/>
              <a:gd name="connsiteY72" fmla="*/ 206477 h 5661944"/>
              <a:gd name="connsiteX73" fmla="*/ 5604387 w 6356554"/>
              <a:gd name="connsiteY73" fmla="*/ 265471 h 5661944"/>
              <a:gd name="connsiteX74" fmla="*/ 5663380 w 6356554"/>
              <a:gd name="connsiteY74" fmla="*/ 427703 h 5661944"/>
              <a:gd name="connsiteX75" fmla="*/ 5707625 w 6356554"/>
              <a:gd name="connsiteY75" fmla="*/ 589936 h 5661944"/>
              <a:gd name="connsiteX76" fmla="*/ 5737122 w 6356554"/>
              <a:gd name="connsiteY76" fmla="*/ 678426 h 5661944"/>
              <a:gd name="connsiteX77" fmla="*/ 5781367 w 6356554"/>
              <a:gd name="connsiteY77" fmla="*/ 870155 h 5661944"/>
              <a:gd name="connsiteX78" fmla="*/ 5796116 w 6356554"/>
              <a:gd name="connsiteY78" fmla="*/ 914400 h 5661944"/>
              <a:gd name="connsiteX79" fmla="*/ 5781367 w 6356554"/>
              <a:gd name="connsiteY79" fmla="*/ 1032387 h 5661944"/>
              <a:gd name="connsiteX80" fmla="*/ 5692877 w 6356554"/>
              <a:gd name="connsiteY80" fmla="*/ 1150374 h 5661944"/>
              <a:gd name="connsiteX81" fmla="*/ 5574890 w 6356554"/>
              <a:gd name="connsiteY81" fmla="*/ 1283110 h 5661944"/>
              <a:gd name="connsiteX82" fmla="*/ 5471651 w 6356554"/>
              <a:gd name="connsiteY82" fmla="*/ 1356852 h 5661944"/>
              <a:gd name="connsiteX83" fmla="*/ 5427406 w 6356554"/>
              <a:gd name="connsiteY83" fmla="*/ 1460090 h 5661944"/>
              <a:gd name="connsiteX84" fmla="*/ 5412658 w 6356554"/>
              <a:gd name="connsiteY84" fmla="*/ 1504336 h 5661944"/>
              <a:gd name="connsiteX85" fmla="*/ 5442154 w 6356554"/>
              <a:gd name="connsiteY85" fmla="*/ 1681316 h 5661944"/>
              <a:gd name="connsiteX86" fmla="*/ 5515896 w 6356554"/>
              <a:gd name="connsiteY86" fmla="*/ 1755058 h 5661944"/>
              <a:gd name="connsiteX87" fmla="*/ 5560141 w 6356554"/>
              <a:gd name="connsiteY87" fmla="*/ 1769807 h 5661944"/>
              <a:gd name="connsiteX88" fmla="*/ 5648632 w 6356554"/>
              <a:gd name="connsiteY88" fmla="*/ 1828800 h 5661944"/>
              <a:gd name="connsiteX89" fmla="*/ 5751871 w 6356554"/>
              <a:gd name="connsiteY89" fmla="*/ 1858297 h 5661944"/>
              <a:gd name="connsiteX90" fmla="*/ 5810864 w 6356554"/>
              <a:gd name="connsiteY90" fmla="*/ 1887794 h 5661944"/>
              <a:gd name="connsiteX91" fmla="*/ 5958348 w 6356554"/>
              <a:gd name="connsiteY91" fmla="*/ 1873045 h 5661944"/>
              <a:gd name="connsiteX92" fmla="*/ 6046838 w 6356554"/>
              <a:gd name="connsiteY92" fmla="*/ 1740310 h 5661944"/>
              <a:gd name="connsiteX93" fmla="*/ 6091083 w 6356554"/>
              <a:gd name="connsiteY93" fmla="*/ 1696065 h 5661944"/>
              <a:gd name="connsiteX94" fmla="*/ 6164825 w 6356554"/>
              <a:gd name="connsiteY94" fmla="*/ 1533832 h 5661944"/>
              <a:gd name="connsiteX95" fmla="*/ 6194322 w 6356554"/>
              <a:gd name="connsiteY95" fmla="*/ 1430594 h 5661944"/>
              <a:gd name="connsiteX96" fmla="*/ 6223819 w 6356554"/>
              <a:gd name="connsiteY96" fmla="*/ 1371600 h 5661944"/>
              <a:gd name="connsiteX97" fmla="*/ 6253316 w 6356554"/>
              <a:gd name="connsiteY97" fmla="*/ 1253613 h 5661944"/>
              <a:gd name="connsiteX98" fmla="*/ 6268064 w 6356554"/>
              <a:gd name="connsiteY98" fmla="*/ 1194619 h 5661944"/>
              <a:gd name="connsiteX99" fmla="*/ 6282812 w 6356554"/>
              <a:gd name="connsiteY99" fmla="*/ 678426 h 5661944"/>
              <a:gd name="connsiteX100" fmla="*/ 6297561 w 6356554"/>
              <a:gd name="connsiteY100" fmla="*/ 619432 h 5661944"/>
              <a:gd name="connsiteX101" fmla="*/ 6356554 w 6356554"/>
              <a:gd name="connsiteY101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540042 w 6356554"/>
              <a:gd name="connsiteY29" fmla="*/ 3394473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93618 w 6356554"/>
              <a:gd name="connsiteY32" fmla="*/ 4202030 h 5661944"/>
              <a:gd name="connsiteX33" fmla="*/ 3392129 w 6356554"/>
              <a:gd name="connsiteY33" fmla="*/ 1637071 h 5661944"/>
              <a:gd name="connsiteX34" fmla="*/ 3436374 w 6356554"/>
              <a:gd name="connsiteY34" fmla="*/ 1592826 h 5661944"/>
              <a:gd name="connsiteX35" fmla="*/ 3465871 w 6356554"/>
              <a:gd name="connsiteY35" fmla="*/ 1548581 h 5661944"/>
              <a:gd name="connsiteX36" fmla="*/ 3510116 w 6356554"/>
              <a:gd name="connsiteY36" fmla="*/ 1489587 h 5661944"/>
              <a:gd name="connsiteX37" fmla="*/ 3524864 w 6356554"/>
              <a:gd name="connsiteY37" fmla="*/ 1445342 h 5661944"/>
              <a:gd name="connsiteX38" fmla="*/ 3569109 w 6356554"/>
              <a:gd name="connsiteY38" fmla="*/ 1386348 h 5661944"/>
              <a:gd name="connsiteX39" fmla="*/ 3554361 w 6356554"/>
              <a:gd name="connsiteY39" fmla="*/ 1047136 h 5661944"/>
              <a:gd name="connsiteX40" fmla="*/ 3539612 w 6356554"/>
              <a:gd name="connsiteY40" fmla="*/ 1002890 h 5661944"/>
              <a:gd name="connsiteX41" fmla="*/ 3436374 w 6356554"/>
              <a:gd name="connsiteY41" fmla="*/ 855407 h 5661944"/>
              <a:gd name="connsiteX42" fmla="*/ 3377380 w 6356554"/>
              <a:gd name="connsiteY42" fmla="*/ 781665 h 5661944"/>
              <a:gd name="connsiteX43" fmla="*/ 3362632 w 6356554"/>
              <a:gd name="connsiteY43" fmla="*/ 737419 h 5661944"/>
              <a:gd name="connsiteX44" fmla="*/ 3377380 w 6356554"/>
              <a:gd name="connsiteY44" fmla="*/ 516194 h 5661944"/>
              <a:gd name="connsiteX45" fmla="*/ 3392129 w 6356554"/>
              <a:gd name="connsiteY45" fmla="*/ 471948 h 5661944"/>
              <a:gd name="connsiteX46" fmla="*/ 3480619 w 6356554"/>
              <a:gd name="connsiteY46" fmla="*/ 398207 h 5661944"/>
              <a:gd name="connsiteX47" fmla="*/ 3583858 w 6356554"/>
              <a:gd name="connsiteY47" fmla="*/ 324465 h 5661944"/>
              <a:gd name="connsiteX48" fmla="*/ 3628103 w 6356554"/>
              <a:gd name="connsiteY48" fmla="*/ 309716 h 5661944"/>
              <a:gd name="connsiteX49" fmla="*/ 3878825 w 6356554"/>
              <a:gd name="connsiteY49" fmla="*/ 324465 h 5661944"/>
              <a:gd name="connsiteX50" fmla="*/ 3982064 w 6356554"/>
              <a:gd name="connsiteY50" fmla="*/ 398207 h 5661944"/>
              <a:gd name="connsiteX51" fmla="*/ 4129548 w 6356554"/>
              <a:gd name="connsiteY51" fmla="*/ 530942 h 5661944"/>
              <a:gd name="connsiteX52" fmla="*/ 4173793 w 6356554"/>
              <a:gd name="connsiteY52" fmla="*/ 575187 h 5661944"/>
              <a:gd name="connsiteX53" fmla="*/ 4232787 w 6356554"/>
              <a:gd name="connsiteY53" fmla="*/ 663677 h 5661944"/>
              <a:gd name="connsiteX54" fmla="*/ 4262283 w 6356554"/>
              <a:gd name="connsiteY54" fmla="*/ 737419 h 5661944"/>
              <a:gd name="connsiteX55" fmla="*/ 4291780 w 6356554"/>
              <a:gd name="connsiteY55" fmla="*/ 796413 h 5661944"/>
              <a:gd name="connsiteX56" fmla="*/ 4336025 w 6356554"/>
              <a:gd name="connsiteY56" fmla="*/ 899652 h 5661944"/>
              <a:gd name="connsiteX57" fmla="*/ 4380271 w 6356554"/>
              <a:gd name="connsiteY57" fmla="*/ 929148 h 5661944"/>
              <a:gd name="connsiteX58" fmla="*/ 4439264 w 6356554"/>
              <a:gd name="connsiteY58" fmla="*/ 973394 h 5661944"/>
              <a:gd name="connsiteX59" fmla="*/ 4572000 w 6356554"/>
              <a:gd name="connsiteY59" fmla="*/ 988142 h 5661944"/>
              <a:gd name="connsiteX60" fmla="*/ 4866967 w 6356554"/>
              <a:gd name="connsiteY60" fmla="*/ 958645 h 5661944"/>
              <a:gd name="connsiteX61" fmla="*/ 4881716 w 6356554"/>
              <a:gd name="connsiteY61" fmla="*/ 796413 h 5661944"/>
              <a:gd name="connsiteX62" fmla="*/ 4911212 w 6356554"/>
              <a:gd name="connsiteY62" fmla="*/ 678426 h 5661944"/>
              <a:gd name="connsiteX63" fmla="*/ 4925961 w 6356554"/>
              <a:gd name="connsiteY63" fmla="*/ 604684 h 5661944"/>
              <a:gd name="connsiteX64" fmla="*/ 4940709 w 6356554"/>
              <a:gd name="connsiteY64" fmla="*/ 162232 h 5661944"/>
              <a:gd name="connsiteX65" fmla="*/ 4970206 w 6356554"/>
              <a:gd name="connsiteY65" fmla="*/ 117987 h 5661944"/>
              <a:gd name="connsiteX66" fmla="*/ 5088193 w 6356554"/>
              <a:gd name="connsiteY66" fmla="*/ 29497 h 5661944"/>
              <a:gd name="connsiteX67" fmla="*/ 5206180 w 6356554"/>
              <a:gd name="connsiteY67" fmla="*/ 0 h 5661944"/>
              <a:gd name="connsiteX68" fmla="*/ 5353664 w 6356554"/>
              <a:gd name="connsiteY68" fmla="*/ 14748 h 5661944"/>
              <a:gd name="connsiteX69" fmla="*/ 5412658 w 6356554"/>
              <a:gd name="connsiteY69" fmla="*/ 44245 h 5661944"/>
              <a:gd name="connsiteX70" fmla="*/ 5515896 w 6356554"/>
              <a:gd name="connsiteY70" fmla="*/ 117987 h 5661944"/>
              <a:gd name="connsiteX71" fmla="*/ 5545393 w 6356554"/>
              <a:gd name="connsiteY71" fmla="*/ 162232 h 5661944"/>
              <a:gd name="connsiteX72" fmla="*/ 5589638 w 6356554"/>
              <a:gd name="connsiteY72" fmla="*/ 206477 h 5661944"/>
              <a:gd name="connsiteX73" fmla="*/ 5604387 w 6356554"/>
              <a:gd name="connsiteY73" fmla="*/ 265471 h 5661944"/>
              <a:gd name="connsiteX74" fmla="*/ 5663380 w 6356554"/>
              <a:gd name="connsiteY74" fmla="*/ 427703 h 5661944"/>
              <a:gd name="connsiteX75" fmla="*/ 5707625 w 6356554"/>
              <a:gd name="connsiteY75" fmla="*/ 589936 h 5661944"/>
              <a:gd name="connsiteX76" fmla="*/ 5737122 w 6356554"/>
              <a:gd name="connsiteY76" fmla="*/ 678426 h 5661944"/>
              <a:gd name="connsiteX77" fmla="*/ 5781367 w 6356554"/>
              <a:gd name="connsiteY77" fmla="*/ 870155 h 5661944"/>
              <a:gd name="connsiteX78" fmla="*/ 5796116 w 6356554"/>
              <a:gd name="connsiteY78" fmla="*/ 914400 h 5661944"/>
              <a:gd name="connsiteX79" fmla="*/ 5781367 w 6356554"/>
              <a:gd name="connsiteY79" fmla="*/ 1032387 h 5661944"/>
              <a:gd name="connsiteX80" fmla="*/ 5692877 w 6356554"/>
              <a:gd name="connsiteY80" fmla="*/ 1150374 h 5661944"/>
              <a:gd name="connsiteX81" fmla="*/ 5574890 w 6356554"/>
              <a:gd name="connsiteY81" fmla="*/ 1283110 h 5661944"/>
              <a:gd name="connsiteX82" fmla="*/ 5471651 w 6356554"/>
              <a:gd name="connsiteY82" fmla="*/ 1356852 h 5661944"/>
              <a:gd name="connsiteX83" fmla="*/ 5427406 w 6356554"/>
              <a:gd name="connsiteY83" fmla="*/ 1460090 h 5661944"/>
              <a:gd name="connsiteX84" fmla="*/ 5412658 w 6356554"/>
              <a:gd name="connsiteY84" fmla="*/ 1504336 h 5661944"/>
              <a:gd name="connsiteX85" fmla="*/ 5442154 w 6356554"/>
              <a:gd name="connsiteY85" fmla="*/ 1681316 h 5661944"/>
              <a:gd name="connsiteX86" fmla="*/ 5515896 w 6356554"/>
              <a:gd name="connsiteY86" fmla="*/ 1755058 h 5661944"/>
              <a:gd name="connsiteX87" fmla="*/ 5560141 w 6356554"/>
              <a:gd name="connsiteY87" fmla="*/ 1769807 h 5661944"/>
              <a:gd name="connsiteX88" fmla="*/ 5648632 w 6356554"/>
              <a:gd name="connsiteY88" fmla="*/ 1828800 h 5661944"/>
              <a:gd name="connsiteX89" fmla="*/ 5751871 w 6356554"/>
              <a:gd name="connsiteY89" fmla="*/ 1858297 h 5661944"/>
              <a:gd name="connsiteX90" fmla="*/ 5810864 w 6356554"/>
              <a:gd name="connsiteY90" fmla="*/ 1887794 h 5661944"/>
              <a:gd name="connsiteX91" fmla="*/ 5958348 w 6356554"/>
              <a:gd name="connsiteY91" fmla="*/ 1873045 h 5661944"/>
              <a:gd name="connsiteX92" fmla="*/ 6046838 w 6356554"/>
              <a:gd name="connsiteY92" fmla="*/ 1740310 h 5661944"/>
              <a:gd name="connsiteX93" fmla="*/ 6091083 w 6356554"/>
              <a:gd name="connsiteY93" fmla="*/ 1696065 h 5661944"/>
              <a:gd name="connsiteX94" fmla="*/ 6164825 w 6356554"/>
              <a:gd name="connsiteY94" fmla="*/ 1533832 h 5661944"/>
              <a:gd name="connsiteX95" fmla="*/ 6194322 w 6356554"/>
              <a:gd name="connsiteY95" fmla="*/ 1430594 h 5661944"/>
              <a:gd name="connsiteX96" fmla="*/ 6223819 w 6356554"/>
              <a:gd name="connsiteY96" fmla="*/ 1371600 h 5661944"/>
              <a:gd name="connsiteX97" fmla="*/ 6253316 w 6356554"/>
              <a:gd name="connsiteY97" fmla="*/ 1253613 h 5661944"/>
              <a:gd name="connsiteX98" fmla="*/ 6268064 w 6356554"/>
              <a:gd name="connsiteY98" fmla="*/ 1194619 h 5661944"/>
              <a:gd name="connsiteX99" fmla="*/ 6282812 w 6356554"/>
              <a:gd name="connsiteY99" fmla="*/ 678426 h 5661944"/>
              <a:gd name="connsiteX100" fmla="*/ 6297561 w 6356554"/>
              <a:gd name="connsiteY100" fmla="*/ 619432 h 5661944"/>
              <a:gd name="connsiteX101" fmla="*/ 6356554 w 6356554"/>
              <a:gd name="connsiteY101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540042 w 6356554"/>
              <a:gd name="connsiteY29" fmla="*/ 3394473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93618 w 6356554"/>
              <a:gd name="connsiteY32" fmla="*/ 4202030 h 5661944"/>
              <a:gd name="connsiteX33" fmla="*/ 3436374 w 6356554"/>
              <a:gd name="connsiteY33" fmla="*/ 1592826 h 5661944"/>
              <a:gd name="connsiteX34" fmla="*/ 3465871 w 6356554"/>
              <a:gd name="connsiteY34" fmla="*/ 1548581 h 5661944"/>
              <a:gd name="connsiteX35" fmla="*/ 3510116 w 6356554"/>
              <a:gd name="connsiteY35" fmla="*/ 1489587 h 5661944"/>
              <a:gd name="connsiteX36" fmla="*/ 3524864 w 6356554"/>
              <a:gd name="connsiteY36" fmla="*/ 1445342 h 5661944"/>
              <a:gd name="connsiteX37" fmla="*/ 3569109 w 6356554"/>
              <a:gd name="connsiteY37" fmla="*/ 1386348 h 5661944"/>
              <a:gd name="connsiteX38" fmla="*/ 3554361 w 6356554"/>
              <a:gd name="connsiteY38" fmla="*/ 1047136 h 5661944"/>
              <a:gd name="connsiteX39" fmla="*/ 3539612 w 6356554"/>
              <a:gd name="connsiteY39" fmla="*/ 1002890 h 5661944"/>
              <a:gd name="connsiteX40" fmla="*/ 3436374 w 6356554"/>
              <a:gd name="connsiteY40" fmla="*/ 855407 h 5661944"/>
              <a:gd name="connsiteX41" fmla="*/ 3377380 w 6356554"/>
              <a:gd name="connsiteY41" fmla="*/ 781665 h 5661944"/>
              <a:gd name="connsiteX42" fmla="*/ 3362632 w 6356554"/>
              <a:gd name="connsiteY42" fmla="*/ 737419 h 5661944"/>
              <a:gd name="connsiteX43" fmla="*/ 3377380 w 6356554"/>
              <a:gd name="connsiteY43" fmla="*/ 516194 h 5661944"/>
              <a:gd name="connsiteX44" fmla="*/ 3392129 w 6356554"/>
              <a:gd name="connsiteY44" fmla="*/ 471948 h 5661944"/>
              <a:gd name="connsiteX45" fmla="*/ 3480619 w 6356554"/>
              <a:gd name="connsiteY45" fmla="*/ 398207 h 5661944"/>
              <a:gd name="connsiteX46" fmla="*/ 3583858 w 6356554"/>
              <a:gd name="connsiteY46" fmla="*/ 324465 h 5661944"/>
              <a:gd name="connsiteX47" fmla="*/ 3628103 w 6356554"/>
              <a:gd name="connsiteY47" fmla="*/ 309716 h 5661944"/>
              <a:gd name="connsiteX48" fmla="*/ 3878825 w 6356554"/>
              <a:gd name="connsiteY48" fmla="*/ 324465 h 5661944"/>
              <a:gd name="connsiteX49" fmla="*/ 3982064 w 6356554"/>
              <a:gd name="connsiteY49" fmla="*/ 398207 h 5661944"/>
              <a:gd name="connsiteX50" fmla="*/ 4129548 w 6356554"/>
              <a:gd name="connsiteY50" fmla="*/ 530942 h 5661944"/>
              <a:gd name="connsiteX51" fmla="*/ 4173793 w 6356554"/>
              <a:gd name="connsiteY51" fmla="*/ 575187 h 5661944"/>
              <a:gd name="connsiteX52" fmla="*/ 4232787 w 6356554"/>
              <a:gd name="connsiteY52" fmla="*/ 663677 h 5661944"/>
              <a:gd name="connsiteX53" fmla="*/ 4262283 w 6356554"/>
              <a:gd name="connsiteY53" fmla="*/ 737419 h 5661944"/>
              <a:gd name="connsiteX54" fmla="*/ 4291780 w 6356554"/>
              <a:gd name="connsiteY54" fmla="*/ 796413 h 5661944"/>
              <a:gd name="connsiteX55" fmla="*/ 4336025 w 6356554"/>
              <a:gd name="connsiteY55" fmla="*/ 899652 h 5661944"/>
              <a:gd name="connsiteX56" fmla="*/ 4380271 w 6356554"/>
              <a:gd name="connsiteY56" fmla="*/ 929148 h 5661944"/>
              <a:gd name="connsiteX57" fmla="*/ 4439264 w 6356554"/>
              <a:gd name="connsiteY57" fmla="*/ 973394 h 5661944"/>
              <a:gd name="connsiteX58" fmla="*/ 4572000 w 6356554"/>
              <a:gd name="connsiteY58" fmla="*/ 988142 h 5661944"/>
              <a:gd name="connsiteX59" fmla="*/ 4866967 w 6356554"/>
              <a:gd name="connsiteY59" fmla="*/ 958645 h 5661944"/>
              <a:gd name="connsiteX60" fmla="*/ 4881716 w 6356554"/>
              <a:gd name="connsiteY60" fmla="*/ 796413 h 5661944"/>
              <a:gd name="connsiteX61" fmla="*/ 4911212 w 6356554"/>
              <a:gd name="connsiteY61" fmla="*/ 678426 h 5661944"/>
              <a:gd name="connsiteX62" fmla="*/ 4925961 w 6356554"/>
              <a:gd name="connsiteY62" fmla="*/ 604684 h 5661944"/>
              <a:gd name="connsiteX63" fmla="*/ 4940709 w 6356554"/>
              <a:gd name="connsiteY63" fmla="*/ 162232 h 5661944"/>
              <a:gd name="connsiteX64" fmla="*/ 4970206 w 6356554"/>
              <a:gd name="connsiteY64" fmla="*/ 117987 h 5661944"/>
              <a:gd name="connsiteX65" fmla="*/ 5088193 w 6356554"/>
              <a:gd name="connsiteY65" fmla="*/ 29497 h 5661944"/>
              <a:gd name="connsiteX66" fmla="*/ 5206180 w 6356554"/>
              <a:gd name="connsiteY66" fmla="*/ 0 h 5661944"/>
              <a:gd name="connsiteX67" fmla="*/ 5353664 w 6356554"/>
              <a:gd name="connsiteY67" fmla="*/ 14748 h 5661944"/>
              <a:gd name="connsiteX68" fmla="*/ 5412658 w 6356554"/>
              <a:gd name="connsiteY68" fmla="*/ 44245 h 5661944"/>
              <a:gd name="connsiteX69" fmla="*/ 5515896 w 6356554"/>
              <a:gd name="connsiteY69" fmla="*/ 117987 h 5661944"/>
              <a:gd name="connsiteX70" fmla="*/ 5545393 w 6356554"/>
              <a:gd name="connsiteY70" fmla="*/ 162232 h 5661944"/>
              <a:gd name="connsiteX71" fmla="*/ 5589638 w 6356554"/>
              <a:gd name="connsiteY71" fmla="*/ 206477 h 5661944"/>
              <a:gd name="connsiteX72" fmla="*/ 5604387 w 6356554"/>
              <a:gd name="connsiteY72" fmla="*/ 265471 h 5661944"/>
              <a:gd name="connsiteX73" fmla="*/ 5663380 w 6356554"/>
              <a:gd name="connsiteY73" fmla="*/ 427703 h 5661944"/>
              <a:gd name="connsiteX74" fmla="*/ 5707625 w 6356554"/>
              <a:gd name="connsiteY74" fmla="*/ 589936 h 5661944"/>
              <a:gd name="connsiteX75" fmla="*/ 5737122 w 6356554"/>
              <a:gd name="connsiteY75" fmla="*/ 678426 h 5661944"/>
              <a:gd name="connsiteX76" fmla="*/ 5781367 w 6356554"/>
              <a:gd name="connsiteY76" fmla="*/ 870155 h 5661944"/>
              <a:gd name="connsiteX77" fmla="*/ 5796116 w 6356554"/>
              <a:gd name="connsiteY77" fmla="*/ 914400 h 5661944"/>
              <a:gd name="connsiteX78" fmla="*/ 5781367 w 6356554"/>
              <a:gd name="connsiteY78" fmla="*/ 1032387 h 5661944"/>
              <a:gd name="connsiteX79" fmla="*/ 5692877 w 6356554"/>
              <a:gd name="connsiteY79" fmla="*/ 1150374 h 5661944"/>
              <a:gd name="connsiteX80" fmla="*/ 5574890 w 6356554"/>
              <a:gd name="connsiteY80" fmla="*/ 1283110 h 5661944"/>
              <a:gd name="connsiteX81" fmla="*/ 5471651 w 6356554"/>
              <a:gd name="connsiteY81" fmla="*/ 1356852 h 5661944"/>
              <a:gd name="connsiteX82" fmla="*/ 5427406 w 6356554"/>
              <a:gd name="connsiteY82" fmla="*/ 1460090 h 5661944"/>
              <a:gd name="connsiteX83" fmla="*/ 5412658 w 6356554"/>
              <a:gd name="connsiteY83" fmla="*/ 1504336 h 5661944"/>
              <a:gd name="connsiteX84" fmla="*/ 5442154 w 6356554"/>
              <a:gd name="connsiteY84" fmla="*/ 1681316 h 5661944"/>
              <a:gd name="connsiteX85" fmla="*/ 5515896 w 6356554"/>
              <a:gd name="connsiteY85" fmla="*/ 1755058 h 5661944"/>
              <a:gd name="connsiteX86" fmla="*/ 5560141 w 6356554"/>
              <a:gd name="connsiteY86" fmla="*/ 1769807 h 5661944"/>
              <a:gd name="connsiteX87" fmla="*/ 5648632 w 6356554"/>
              <a:gd name="connsiteY87" fmla="*/ 1828800 h 5661944"/>
              <a:gd name="connsiteX88" fmla="*/ 5751871 w 6356554"/>
              <a:gd name="connsiteY88" fmla="*/ 1858297 h 5661944"/>
              <a:gd name="connsiteX89" fmla="*/ 5810864 w 6356554"/>
              <a:gd name="connsiteY89" fmla="*/ 1887794 h 5661944"/>
              <a:gd name="connsiteX90" fmla="*/ 5958348 w 6356554"/>
              <a:gd name="connsiteY90" fmla="*/ 1873045 h 5661944"/>
              <a:gd name="connsiteX91" fmla="*/ 6046838 w 6356554"/>
              <a:gd name="connsiteY91" fmla="*/ 1740310 h 5661944"/>
              <a:gd name="connsiteX92" fmla="*/ 6091083 w 6356554"/>
              <a:gd name="connsiteY92" fmla="*/ 1696065 h 5661944"/>
              <a:gd name="connsiteX93" fmla="*/ 6164825 w 6356554"/>
              <a:gd name="connsiteY93" fmla="*/ 1533832 h 5661944"/>
              <a:gd name="connsiteX94" fmla="*/ 6194322 w 6356554"/>
              <a:gd name="connsiteY94" fmla="*/ 1430594 h 5661944"/>
              <a:gd name="connsiteX95" fmla="*/ 6223819 w 6356554"/>
              <a:gd name="connsiteY95" fmla="*/ 1371600 h 5661944"/>
              <a:gd name="connsiteX96" fmla="*/ 6253316 w 6356554"/>
              <a:gd name="connsiteY96" fmla="*/ 1253613 h 5661944"/>
              <a:gd name="connsiteX97" fmla="*/ 6268064 w 6356554"/>
              <a:gd name="connsiteY97" fmla="*/ 1194619 h 5661944"/>
              <a:gd name="connsiteX98" fmla="*/ 6282812 w 6356554"/>
              <a:gd name="connsiteY98" fmla="*/ 678426 h 5661944"/>
              <a:gd name="connsiteX99" fmla="*/ 6297561 w 6356554"/>
              <a:gd name="connsiteY99" fmla="*/ 619432 h 5661944"/>
              <a:gd name="connsiteX100" fmla="*/ 6356554 w 6356554"/>
              <a:gd name="connsiteY100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540042 w 6356554"/>
              <a:gd name="connsiteY29" fmla="*/ 3394473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93618 w 6356554"/>
              <a:gd name="connsiteY32" fmla="*/ 4202030 h 5661944"/>
              <a:gd name="connsiteX33" fmla="*/ 3465871 w 6356554"/>
              <a:gd name="connsiteY33" fmla="*/ 1548581 h 5661944"/>
              <a:gd name="connsiteX34" fmla="*/ 3510116 w 6356554"/>
              <a:gd name="connsiteY34" fmla="*/ 1489587 h 5661944"/>
              <a:gd name="connsiteX35" fmla="*/ 3524864 w 6356554"/>
              <a:gd name="connsiteY35" fmla="*/ 1445342 h 5661944"/>
              <a:gd name="connsiteX36" fmla="*/ 3569109 w 6356554"/>
              <a:gd name="connsiteY36" fmla="*/ 1386348 h 5661944"/>
              <a:gd name="connsiteX37" fmla="*/ 3554361 w 6356554"/>
              <a:gd name="connsiteY37" fmla="*/ 1047136 h 5661944"/>
              <a:gd name="connsiteX38" fmla="*/ 3539612 w 6356554"/>
              <a:gd name="connsiteY38" fmla="*/ 1002890 h 5661944"/>
              <a:gd name="connsiteX39" fmla="*/ 3436374 w 6356554"/>
              <a:gd name="connsiteY39" fmla="*/ 855407 h 5661944"/>
              <a:gd name="connsiteX40" fmla="*/ 3377380 w 6356554"/>
              <a:gd name="connsiteY40" fmla="*/ 781665 h 5661944"/>
              <a:gd name="connsiteX41" fmla="*/ 3362632 w 6356554"/>
              <a:gd name="connsiteY41" fmla="*/ 737419 h 5661944"/>
              <a:gd name="connsiteX42" fmla="*/ 3377380 w 6356554"/>
              <a:gd name="connsiteY42" fmla="*/ 516194 h 5661944"/>
              <a:gd name="connsiteX43" fmla="*/ 3392129 w 6356554"/>
              <a:gd name="connsiteY43" fmla="*/ 471948 h 5661944"/>
              <a:gd name="connsiteX44" fmla="*/ 3480619 w 6356554"/>
              <a:gd name="connsiteY44" fmla="*/ 398207 h 5661944"/>
              <a:gd name="connsiteX45" fmla="*/ 3583858 w 6356554"/>
              <a:gd name="connsiteY45" fmla="*/ 324465 h 5661944"/>
              <a:gd name="connsiteX46" fmla="*/ 3628103 w 6356554"/>
              <a:gd name="connsiteY46" fmla="*/ 309716 h 5661944"/>
              <a:gd name="connsiteX47" fmla="*/ 3878825 w 6356554"/>
              <a:gd name="connsiteY47" fmla="*/ 324465 h 5661944"/>
              <a:gd name="connsiteX48" fmla="*/ 3982064 w 6356554"/>
              <a:gd name="connsiteY48" fmla="*/ 398207 h 5661944"/>
              <a:gd name="connsiteX49" fmla="*/ 4129548 w 6356554"/>
              <a:gd name="connsiteY49" fmla="*/ 530942 h 5661944"/>
              <a:gd name="connsiteX50" fmla="*/ 4173793 w 6356554"/>
              <a:gd name="connsiteY50" fmla="*/ 575187 h 5661944"/>
              <a:gd name="connsiteX51" fmla="*/ 4232787 w 6356554"/>
              <a:gd name="connsiteY51" fmla="*/ 663677 h 5661944"/>
              <a:gd name="connsiteX52" fmla="*/ 4262283 w 6356554"/>
              <a:gd name="connsiteY52" fmla="*/ 737419 h 5661944"/>
              <a:gd name="connsiteX53" fmla="*/ 4291780 w 6356554"/>
              <a:gd name="connsiteY53" fmla="*/ 796413 h 5661944"/>
              <a:gd name="connsiteX54" fmla="*/ 4336025 w 6356554"/>
              <a:gd name="connsiteY54" fmla="*/ 899652 h 5661944"/>
              <a:gd name="connsiteX55" fmla="*/ 4380271 w 6356554"/>
              <a:gd name="connsiteY55" fmla="*/ 929148 h 5661944"/>
              <a:gd name="connsiteX56" fmla="*/ 4439264 w 6356554"/>
              <a:gd name="connsiteY56" fmla="*/ 973394 h 5661944"/>
              <a:gd name="connsiteX57" fmla="*/ 4572000 w 6356554"/>
              <a:gd name="connsiteY57" fmla="*/ 988142 h 5661944"/>
              <a:gd name="connsiteX58" fmla="*/ 4866967 w 6356554"/>
              <a:gd name="connsiteY58" fmla="*/ 958645 h 5661944"/>
              <a:gd name="connsiteX59" fmla="*/ 4881716 w 6356554"/>
              <a:gd name="connsiteY59" fmla="*/ 796413 h 5661944"/>
              <a:gd name="connsiteX60" fmla="*/ 4911212 w 6356554"/>
              <a:gd name="connsiteY60" fmla="*/ 678426 h 5661944"/>
              <a:gd name="connsiteX61" fmla="*/ 4925961 w 6356554"/>
              <a:gd name="connsiteY61" fmla="*/ 604684 h 5661944"/>
              <a:gd name="connsiteX62" fmla="*/ 4940709 w 6356554"/>
              <a:gd name="connsiteY62" fmla="*/ 162232 h 5661944"/>
              <a:gd name="connsiteX63" fmla="*/ 4970206 w 6356554"/>
              <a:gd name="connsiteY63" fmla="*/ 117987 h 5661944"/>
              <a:gd name="connsiteX64" fmla="*/ 5088193 w 6356554"/>
              <a:gd name="connsiteY64" fmla="*/ 29497 h 5661944"/>
              <a:gd name="connsiteX65" fmla="*/ 5206180 w 6356554"/>
              <a:gd name="connsiteY65" fmla="*/ 0 h 5661944"/>
              <a:gd name="connsiteX66" fmla="*/ 5353664 w 6356554"/>
              <a:gd name="connsiteY66" fmla="*/ 14748 h 5661944"/>
              <a:gd name="connsiteX67" fmla="*/ 5412658 w 6356554"/>
              <a:gd name="connsiteY67" fmla="*/ 44245 h 5661944"/>
              <a:gd name="connsiteX68" fmla="*/ 5515896 w 6356554"/>
              <a:gd name="connsiteY68" fmla="*/ 117987 h 5661944"/>
              <a:gd name="connsiteX69" fmla="*/ 5545393 w 6356554"/>
              <a:gd name="connsiteY69" fmla="*/ 162232 h 5661944"/>
              <a:gd name="connsiteX70" fmla="*/ 5589638 w 6356554"/>
              <a:gd name="connsiteY70" fmla="*/ 206477 h 5661944"/>
              <a:gd name="connsiteX71" fmla="*/ 5604387 w 6356554"/>
              <a:gd name="connsiteY71" fmla="*/ 265471 h 5661944"/>
              <a:gd name="connsiteX72" fmla="*/ 5663380 w 6356554"/>
              <a:gd name="connsiteY72" fmla="*/ 427703 h 5661944"/>
              <a:gd name="connsiteX73" fmla="*/ 5707625 w 6356554"/>
              <a:gd name="connsiteY73" fmla="*/ 589936 h 5661944"/>
              <a:gd name="connsiteX74" fmla="*/ 5737122 w 6356554"/>
              <a:gd name="connsiteY74" fmla="*/ 678426 h 5661944"/>
              <a:gd name="connsiteX75" fmla="*/ 5781367 w 6356554"/>
              <a:gd name="connsiteY75" fmla="*/ 870155 h 5661944"/>
              <a:gd name="connsiteX76" fmla="*/ 5796116 w 6356554"/>
              <a:gd name="connsiteY76" fmla="*/ 914400 h 5661944"/>
              <a:gd name="connsiteX77" fmla="*/ 5781367 w 6356554"/>
              <a:gd name="connsiteY77" fmla="*/ 1032387 h 5661944"/>
              <a:gd name="connsiteX78" fmla="*/ 5692877 w 6356554"/>
              <a:gd name="connsiteY78" fmla="*/ 1150374 h 5661944"/>
              <a:gd name="connsiteX79" fmla="*/ 5574890 w 6356554"/>
              <a:gd name="connsiteY79" fmla="*/ 1283110 h 5661944"/>
              <a:gd name="connsiteX80" fmla="*/ 5471651 w 6356554"/>
              <a:gd name="connsiteY80" fmla="*/ 1356852 h 5661944"/>
              <a:gd name="connsiteX81" fmla="*/ 5427406 w 6356554"/>
              <a:gd name="connsiteY81" fmla="*/ 1460090 h 5661944"/>
              <a:gd name="connsiteX82" fmla="*/ 5412658 w 6356554"/>
              <a:gd name="connsiteY82" fmla="*/ 1504336 h 5661944"/>
              <a:gd name="connsiteX83" fmla="*/ 5442154 w 6356554"/>
              <a:gd name="connsiteY83" fmla="*/ 1681316 h 5661944"/>
              <a:gd name="connsiteX84" fmla="*/ 5515896 w 6356554"/>
              <a:gd name="connsiteY84" fmla="*/ 1755058 h 5661944"/>
              <a:gd name="connsiteX85" fmla="*/ 5560141 w 6356554"/>
              <a:gd name="connsiteY85" fmla="*/ 1769807 h 5661944"/>
              <a:gd name="connsiteX86" fmla="*/ 5648632 w 6356554"/>
              <a:gd name="connsiteY86" fmla="*/ 1828800 h 5661944"/>
              <a:gd name="connsiteX87" fmla="*/ 5751871 w 6356554"/>
              <a:gd name="connsiteY87" fmla="*/ 1858297 h 5661944"/>
              <a:gd name="connsiteX88" fmla="*/ 5810864 w 6356554"/>
              <a:gd name="connsiteY88" fmla="*/ 1887794 h 5661944"/>
              <a:gd name="connsiteX89" fmla="*/ 5958348 w 6356554"/>
              <a:gd name="connsiteY89" fmla="*/ 1873045 h 5661944"/>
              <a:gd name="connsiteX90" fmla="*/ 6046838 w 6356554"/>
              <a:gd name="connsiteY90" fmla="*/ 1740310 h 5661944"/>
              <a:gd name="connsiteX91" fmla="*/ 6091083 w 6356554"/>
              <a:gd name="connsiteY91" fmla="*/ 1696065 h 5661944"/>
              <a:gd name="connsiteX92" fmla="*/ 6164825 w 6356554"/>
              <a:gd name="connsiteY92" fmla="*/ 1533832 h 5661944"/>
              <a:gd name="connsiteX93" fmla="*/ 6194322 w 6356554"/>
              <a:gd name="connsiteY93" fmla="*/ 1430594 h 5661944"/>
              <a:gd name="connsiteX94" fmla="*/ 6223819 w 6356554"/>
              <a:gd name="connsiteY94" fmla="*/ 1371600 h 5661944"/>
              <a:gd name="connsiteX95" fmla="*/ 6253316 w 6356554"/>
              <a:gd name="connsiteY95" fmla="*/ 1253613 h 5661944"/>
              <a:gd name="connsiteX96" fmla="*/ 6268064 w 6356554"/>
              <a:gd name="connsiteY96" fmla="*/ 1194619 h 5661944"/>
              <a:gd name="connsiteX97" fmla="*/ 6282812 w 6356554"/>
              <a:gd name="connsiteY97" fmla="*/ 678426 h 5661944"/>
              <a:gd name="connsiteX98" fmla="*/ 6297561 w 6356554"/>
              <a:gd name="connsiteY98" fmla="*/ 619432 h 5661944"/>
              <a:gd name="connsiteX99" fmla="*/ 6356554 w 6356554"/>
              <a:gd name="connsiteY99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540042 w 6356554"/>
              <a:gd name="connsiteY29" fmla="*/ 3394473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93618 w 6356554"/>
              <a:gd name="connsiteY32" fmla="*/ 4202030 h 5661944"/>
              <a:gd name="connsiteX33" fmla="*/ 3510116 w 6356554"/>
              <a:gd name="connsiteY33" fmla="*/ 1489587 h 5661944"/>
              <a:gd name="connsiteX34" fmla="*/ 3524864 w 6356554"/>
              <a:gd name="connsiteY34" fmla="*/ 1445342 h 5661944"/>
              <a:gd name="connsiteX35" fmla="*/ 3569109 w 6356554"/>
              <a:gd name="connsiteY35" fmla="*/ 1386348 h 5661944"/>
              <a:gd name="connsiteX36" fmla="*/ 3554361 w 6356554"/>
              <a:gd name="connsiteY36" fmla="*/ 1047136 h 5661944"/>
              <a:gd name="connsiteX37" fmla="*/ 3539612 w 6356554"/>
              <a:gd name="connsiteY37" fmla="*/ 1002890 h 5661944"/>
              <a:gd name="connsiteX38" fmla="*/ 3436374 w 6356554"/>
              <a:gd name="connsiteY38" fmla="*/ 855407 h 5661944"/>
              <a:gd name="connsiteX39" fmla="*/ 3377380 w 6356554"/>
              <a:gd name="connsiteY39" fmla="*/ 781665 h 5661944"/>
              <a:gd name="connsiteX40" fmla="*/ 3362632 w 6356554"/>
              <a:gd name="connsiteY40" fmla="*/ 737419 h 5661944"/>
              <a:gd name="connsiteX41" fmla="*/ 3377380 w 6356554"/>
              <a:gd name="connsiteY41" fmla="*/ 516194 h 5661944"/>
              <a:gd name="connsiteX42" fmla="*/ 3392129 w 6356554"/>
              <a:gd name="connsiteY42" fmla="*/ 471948 h 5661944"/>
              <a:gd name="connsiteX43" fmla="*/ 3480619 w 6356554"/>
              <a:gd name="connsiteY43" fmla="*/ 398207 h 5661944"/>
              <a:gd name="connsiteX44" fmla="*/ 3583858 w 6356554"/>
              <a:gd name="connsiteY44" fmla="*/ 324465 h 5661944"/>
              <a:gd name="connsiteX45" fmla="*/ 3628103 w 6356554"/>
              <a:gd name="connsiteY45" fmla="*/ 309716 h 5661944"/>
              <a:gd name="connsiteX46" fmla="*/ 3878825 w 6356554"/>
              <a:gd name="connsiteY46" fmla="*/ 324465 h 5661944"/>
              <a:gd name="connsiteX47" fmla="*/ 3982064 w 6356554"/>
              <a:gd name="connsiteY47" fmla="*/ 398207 h 5661944"/>
              <a:gd name="connsiteX48" fmla="*/ 4129548 w 6356554"/>
              <a:gd name="connsiteY48" fmla="*/ 530942 h 5661944"/>
              <a:gd name="connsiteX49" fmla="*/ 4173793 w 6356554"/>
              <a:gd name="connsiteY49" fmla="*/ 575187 h 5661944"/>
              <a:gd name="connsiteX50" fmla="*/ 4232787 w 6356554"/>
              <a:gd name="connsiteY50" fmla="*/ 663677 h 5661944"/>
              <a:gd name="connsiteX51" fmla="*/ 4262283 w 6356554"/>
              <a:gd name="connsiteY51" fmla="*/ 737419 h 5661944"/>
              <a:gd name="connsiteX52" fmla="*/ 4291780 w 6356554"/>
              <a:gd name="connsiteY52" fmla="*/ 796413 h 5661944"/>
              <a:gd name="connsiteX53" fmla="*/ 4336025 w 6356554"/>
              <a:gd name="connsiteY53" fmla="*/ 899652 h 5661944"/>
              <a:gd name="connsiteX54" fmla="*/ 4380271 w 6356554"/>
              <a:gd name="connsiteY54" fmla="*/ 929148 h 5661944"/>
              <a:gd name="connsiteX55" fmla="*/ 4439264 w 6356554"/>
              <a:gd name="connsiteY55" fmla="*/ 973394 h 5661944"/>
              <a:gd name="connsiteX56" fmla="*/ 4572000 w 6356554"/>
              <a:gd name="connsiteY56" fmla="*/ 988142 h 5661944"/>
              <a:gd name="connsiteX57" fmla="*/ 4866967 w 6356554"/>
              <a:gd name="connsiteY57" fmla="*/ 958645 h 5661944"/>
              <a:gd name="connsiteX58" fmla="*/ 4881716 w 6356554"/>
              <a:gd name="connsiteY58" fmla="*/ 796413 h 5661944"/>
              <a:gd name="connsiteX59" fmla="*/ 4911212 w 6356554"/>
              <a:gd name="connsiteY59" fmla="*/ 678426 h 5661944"/>
              <a:gd name="connsiteX60" fmla="*/ 4925961 w 6356554"/>
              <a:gd name="connsiteY60" fmla="*/ 604684 h 5661944"/>
              <a:gd name="connsiteX61" fmla="*/ 4940709 w 6356554"/>
              <a:gd name="connsiteY61" fmla="*/ 162232 h 5661944"/>
              <a:gd name="connsiteX62" fmla="*/ 4970206 w 6356554"/>
              <a:gd name="connsiteY62" fmla="*/ 117987 h 5661944"/>
              <a:gd name="connsiteX63" fmla="*/ 5088193 w 6356554"/>
              <a:gd name="connsiteY63" fmla="*/ 29497 h 5661944"/>
              <a:gd name="connsiteX64" fmla="*/ 5206180 w 6356554"/>
              <a:gd name="connsiteY64" fmla="*/ 0 h 5661944"/>
              <a:gd name="connsiteX65" fmla="*/ 5353664 w 6356554"/>
              <a:gd name="connsiteY65" fmla="*/ 14748 h 5661944"/>
              <a:gd name="connsiteX66" fmla="*/ 5412658 w 6356554"/>
              <a:gd name="connsiteY66" fmla="*/ 44245 h 5661944"/>
              <a:gd name="connsiteX67" fmla="*/ 5515896 w 6356554"/>
              <a:gd name="connsiteY67" fmla="*/ 117987 h 5661944"/>
              <a:gd name="connsiteX68" fmla="*/ 5545393 w 6356554"/>
              <a:gd name="connsiteY68" fmla="*/ 162232 h 5661944"/>
              <a:gd name="connsiteX69" fmla="*/ 5589638 w 6356554"/>
              <a:gd name="connsiteY69" fmla="*/ 206477 h 5661944"/>
              <a:gd name="connsiteX70" fmla="*/ 5604387 w 6356554"/>
              <a:gd name="connsiteY70" fmla="*/ 265471 h 5661944"/>
              <a:gd name="connsiteX71" fmla="*/ 5663380 w 6356554"/>
              <a:gd name="connsiteY71" fmla="*/ 427703 h 5661944"/>
              <a:gd name="connsiteX72" fmla="*/ 5707625 w 6356554"/>
              <a:gd name="connsiteY72" fmla="*/ 589936 h 5661944"/>
              <a:gd name="connsiteX73" fmla="*/ 5737122 w 6356554"/>
              <a:gd name="connsiteY73" fmla="*/ 678426 h 5661944"/>
              <a:gd name="connsiteX74" fmla="*/ 5781367 w 6356554"/>
              <a:gd name="connsiteY74" fmla="*/ 870155 h 5661944"/>
              <a:gd name="connsiteX75" fmla="*/ 5796116 w 6356554"/>
              <a:gd name="connsiteY75" fmla="*/ 914400 h 5661944"/>
              <a:gd name="connsiteX76" fmla="*/ 5781367 w 6356554"/>
              <a:gd name="connsiteY76" fmla="*/ 1032387 h 5661944"/>
              <a:gd name="connsiteX77" fmla="*/ 5692877 w 6356554"/>
              <a:gd name="connsiteY77" fmla="*/ 1150374 h 5661944"/>
              <a:gd name="connsiteX78" fmla="*/ 5574890 w 6356554"/>
              <a:gd name="connsiteY78" fmla="*/ 1283110 h 5661944"/>
              <a:gd name="connsiteX79" fmla="*/ 5471651 w 6356554"/>
              <a:gd name="connsiteY79" fmla="*/ 1356852 h 5661944"/>
              <a:gd name="connsiteX80" fmla="*/ 5427406 w 6356554"/>
              <a:gd name="connsiteY80" fmla="*/ 1460090 h 5661944"/>
              <a:gd name="connsiteX81" fmla="*/ 5412658 w 6356554"/>
              <a:gd name="connsiteY81" fmla="*/ 1504336 h 5661944"/>
              <a:gd name="connsiteX82" fmla="*/ 5442154 w 6356554"/>
              <a:gd name="connsiteY82" fmla="*/ 1681316 h 5661944"/>
              <a:gd name="connsiteX83" fmla="*/ 5515896 w 6356554"/>
              <a:gd name="connsiteY83" fmla="*/ 1755058 h 5661944"/>
              <a:gd name="connsiteX84" fmla="*/ 5560141 w 6356554"/>
              <a:gd name="connsiteY84" fmla="*/ 1769807 h 5661944"/>
              <a:gd name="connsiteX85" fmla="*/ 5648632 w 6356554"/>
              <a:gd name="connsiteY85" fmla="*/ 1828800 h 5661944"/>
              <a:gd name="connsiteX86" fmla="*/ 5751871 w 6356554"/>
              <a:gd name="connsiteY86" fmla="*/ 1858297 h 5661944"/>
              <a:gd name="connsiteX87" fmla="*/ 5810864 w 6356554"/>
              <a:gd name="connsiteY87" fmla="*/ 1887794 h 5661944"/>
              <a:gd name="connsiteX88" fmla="*/ 5958348 w 6356554"/>
              <a:gd name="connsiteY88" fmla="*/ 1873045 h 5661944"/>
              <a:gd name="connsiteX89" fmla="*/ 6046838 w 6356554"/>
              <a:gd name="connsiteY89" fmla="*/ 1740310 h 5661944"/>
              <a:gd name="connsiteX90" fmla="*/ 6091083 w 6356554"/>
              <a:gd name="connsiteY90" fmla="*/ 1696065 h 5661944"/>
              <a:gd name="connsiteX91" fmla="*/ 6164825 w 6356554"/>
              <a:gd name="connsiteY91" fmla="*/ 1533832 h 5661944"/>
              <a:gd name="connsiteX92" fmla="*/ 6194322 w 6356554"/>
              <a:gd name="connsiteY92" fmla="*/ 1430594 h 5661944"/>
              <a:gd name="connsiteX93" fmla="*/ 6223819 w 6356554"/>
              <a:gd name="connsiteY93" fmla="*/ 1371600 h 5661944"/>
              <a:gd name="connsiteX94" fmla="*/ 6253316 w 6356554"/>
              <a:gd name="connsiteY94" fmla="*/ 1253613 h 5661944"/>
              <a:gd name="connsiteX95" fmla="*/ 6268064 w 6356554"/>
              <a:gd name="connsiteY95" fmla="*/ 1194619 h 5661944"/>
              <a:gd name="connsiteX96" fmla="*/ 6282812 w 6356554"/>
              <a:gd name="connsiteY96" fmla="*/ 678426 h 5661944"/>
              <a:gd name="connsiteX97" fmla="*/ 6297561 w 6356554"/>
              <a:gd name="connsiteY97" fmla="*/ 619432 h 5661944"/>
              <a:gd name="connsiteX98" fmla="*/ 6356554 w 6356554"/>
              <a:gd name="connsiteY98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540042 w 6356554"/>
              <a:gd name="connsiteY29" fmla="*/ 3394473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93618 w 6356554"/>
              <a:gd name="connsiteY32" fmla="*/ 4202030 h 5661944"/>
              <a:gd name="connsiteX33" fmla="*/ 3510116 w 6356554"/>
              <a:gd name="connsiteY33" fmla="*/ 1489587 h 5661944"/>
              <a:gd name="connsiteX34" fmla="*/ 3569109 w 6356554"/>
              <a:gd name="connsiteY34" fmla="*/ 1386348 h 5661944"/>
              <a:gd name="connsiteX35" fmla="*/ 3554361 w 6356554"/>
              <a:gd name="connsiteY35" fmla="*/ 1047136 h 5661944"/>
              <a:gd name="connsiteX36" fmla="*/ 3539612 w 6356554"/>
              <a:gd name="connsiteY36" fmla="*/ 1002890 h 5661944"/>
              <a:gd name="connsiteX37" fmla="*/ 3436374 w 6356554"/>
              <a:gd name="connsiteY37" fmla="*/ 855407 h 5661944"/>
              <a:gd name="connsiteX38" fmla="*/ 3377380 w 6356554"/>
              <a:gd name="connsiteY38" fmla="*/ 781665 h 5661944"/>
              <a:gd name="connsiteX39" fmla="*/ 3362632 w 6356554"/>
              <a:gd name="connsiteY39" fmla="*/ 737419 h 5661944"/>
              <a:gd name="connsiteX40" fmla="*/ 3377380 w 6356554"/>
              <a:gd name="connsiteY40" fmla="*/ 516194 h 5661944"/>
              <a:gd name="connsiteX41" fmla="*/ 3392129 w 6356554"/>
              <a:gd name="connsiteY41" fmla="*/ 471948 h 5661944"/>
              <a:gd name="connsiteX42" fmla="*/ 3480619 w 6356554"/>
              <a:gd name="connsiteY42" fmla="*/ 398207 h 5661944"/>
              <a:gd name="connsiteX43" fmla="*/ 3583858 w 6356554"/>
              <a:gd name="connsiteY43" fmla="*/ 324465 h 5661944"/>
              <a:gd name="connsiteX44" fmla="*/ 3628103 w 6356554"/>
              <a:gd name="connsiteY44" fmla="*/ 309716 h 5661944"/>
              <a:gd name="connsiteX45" fmla="*/ 3878825 w 6356554"/>
              <a:gd name="connsiteY45" fmla="*/ 324465 h 5661944"/>
              <a:gd name="connsiteX46" fmla="*/ 3982064 w 6356554"/>
              <a:gd name="connsiteY46" fmla="*/ 398207 h 5661944"/>
              <a:gd name="connsiteX47" fmla="*/ 4129548 w 6356554"/>
              <a:gd name="connsiteY47" fmla="*/ 530942 h 5661944"/>
              <a:gd name="connsiteX48" fmla="*/ 4173793 w 6356554"/>
              <a:gd name="connsiteY48" fmla="*/ 575187 h 5661944"/>
              <a:gd name="connsiteX49" fmla="*/ 4232787 w 6356554"/>
              <a:gd name="connsiteY49" fmla="*/ 663677 h 5661944"/>
              <a:gd name="connsiteX50" fmla="*/ 4262283 w 6356554"/>
              <a:gd name="connsiteY50" fmla="*/ 737419 h 5661944"/>
              <a:gd name="connsiteX51" fmla="*/ 4291780 w 6356554"/>
              <a:gd name="connsiteY51" fmla="*/ 796413 h 5661944"/>
              <a:gd name="connsiteX52" fmla="*/ 4336025 w 6356554"/>
              <a:gd name="connsiteY52" fmla="*/ 899652 h 5661944"/>
              <a:gd name="connsiteX53" fmla="*/ 4380271 w 6356554"/>
              <a:gd name="connsiteY53" fmla="*/ 929148 h 5661944"/>
              <a:gd name="connsiteX54" fmla="*/ 4439264 w 6356554"/>
              <a:gd name="connsiteY54" fmla="*/ 973394 h 5661944"/>
              <a:gd name="connsiteX55" fmla="*/ 4572000 w 6356554"/>
              <a:gd name="connsiteY55" fmla="*/ 988142 h 5661944"/>
              <a:gd name="connsiteX56" fmla="*/ 4866967 w 6356554"/>
              <a:gd name="connsiteY56" fmla="*/ 958645 h 5661944"/>
              <a:gd name="connsiteX57" fmla="*/ 4881716 w 6356554"/>
              <a:gd name="connsiteY57" fmla="*/ 796413 h 5661944"/>
              <a:gd name="connsiteX58" fmla="*/ 4911212 w 6356554"/>
              <a:gd name="connsiteY58" fmla="*/ 678426 h 5661944"/>
              <a:gd name="connsiteX59" fmla="*/ 4925961 w 6356554"/>
              <a:gd name="connsiteY59" fmla="*/ 604684 h 5661944"/>
              <a:gd name="connsiteX60" fmla="*/ 4940709 w 6356554"/>
              <a:gd name="connsiteY60" fmla="*/ 162232 h 5661944"/>
              <a:gd name="connsiteX61" fmla="*/ 4970206 w 6356554"/>
              <a:gd name="connsiteY61" fmla="*/ 117987 h 5661944"/>
              <a:gd name="connsiteX62" fmla="*/ 5088193 w 6356554"/>
              <a:gd name="connsiteY62" fmla="*/ 29497 h 5661944"/>
              <a:gd name="connsiteX63" fmla="*/ 5206180 w 6356554"/>
              <a:gd name="connsiteY63" fmla="*/ 0 h 5661944"/>
              <a:gd name="connsiteX64" fmla="*/ 5353664 w 6356554"/>
              <a:gd name="connsiteY64" fmla="*/ 14748 h 5661944"/>
              <a:gd name="connsiteX65" fmla="*/ 5412658 w 6356554"/>
              <a:gd name="connsiteY65" fmla="*/ 44245 h 5661944"/>
              <a:gd name="connsiteX66" fmla="*/ 5515896 w 6356554"/>
              <a:gd name="connsiteY66" fmla="*/ 117987 h 5661944"/>
              <a:gd name="connsiteX67" fmla="*/ 5545393 w 6356554"/>
              <a:gd name="connsiteY67" fmla="*/ 162232 h 5661944"/>
              <a:gd name="connsiteX68" fmla="*/ 5589638 w 6356554"/>
              <a:gd name="connsiteY68" fmla="*/ 206477 h 5661944"/>
              <a:gd name="connsiteX69" fmla="*/ 5604387 w 6356554"/>
              <a:gd name="connsiteY69" fmla="*/ 265471 h 5661944"/>
              <a:gd name="connsiteX70" fmla="*/ 5663380 w 6356554"/>
              <a:gd name="connsiteY70" fmla="*/ 427703 h 5661944"/>
              <a:gd name="connsiteX71" fmla="*/ 5707625 w 6356554"/>
              <a:gd name="connsiteY71" fmla="*/ 589936 h 5661944"/>
              <a:gd name="connsiteX72" fmla="*/ 5737122 w 6356554"/>
              <a:gd name="connsiteY72" fmla="*/ 678426 h 5661944"/>
              <a:gd name="connsiteX73" fmla="*/ 5781367 w 6356554"/>
              <a:gd name="connsiteY73" fmla="*/ 870155 h 5661944"/>
              <a:gd name="connsiteX74" fmla="*/ 5796116 w 6356554"/>
              <a:gd name="connsiteY74" fmla="*/ 914400 h 5661944"/>
              <a:gd name="connsiteX75" fmla="*/ 5781367 w 6356554"/>
              <a:gd name="connsiteY75" fmla="*/ 1032387 h 5661944"/>
              <a:gd name="connsiteX76" fmla="*/ 5692877 w 6356554"/>
              <a:gd name="connsiteY76" fmla="*/ 1150374 h 5661944"/>
              <a:gd name="connsiteX77" fmla="*/ 5574890 w 6356554"/>
              <a:gd name="connsiteY77" fmla="*/ 1283110 h 5661944"/>
              <a:gd name="connsiteX78" fmla="*/ 5471651 w 6356554"/>
              <a:gd name="connsiteY78" fmla="*/ 1356852 h 5661944"/>
              <a:gd name="connsiteX79" fmla="*/ 5427406 w 6356554"/>
              <a:gd name="connsiteY79" fmla="*/ 1460090 h 5661944"/>
              <a:gd name="connsiteX80" fmla="*/ 5412658 w 6356554"/>
              <a:gd name="connsiteY80" fmla="*/ 1504336 h 5661944"/>
              <a:gd name="connsiteX81" fmla="*/ 5442154 w 6356554"/>
              <a:gd name="connsiteY81" fmla="*/ 1681316 h 5661944"/>
              <a:gd name="connsiteX82" fmla="*/ 5515896 w 6356554"/>
              <a:gd name="connsiteY82" fmla="*/ 1755058 h 5661944"/>
              <a:gd name="connsiteX83" fmla="*/ 5560141 w 6356554"/>
              <a:gd name="connsiteY83" fmla="*/ 1769807 h 5661944"/>
              <a:gd name="connsiteX84" fmla="*/ 5648632 w 6356554"/>
              <a:gd name="connsiteY84" fmla="*/ 1828800 h 5661944"/>
              <a:gd name="connsiteX85" fmla="*/ 5751871 w 6356554"/>
              <a:gd name="connsiteY85" fmla="*/ 1858297 h 5661944"/>
              <a:gd name="connsiteX86" fmla="*/ 5810864 w 6356554"/>
              <a:gd name="connsiteY86" fmla="*/ 1887794 h 5661944"/>
              <a:gd name="connsiteX87" fmla="*/ 5958348 w 6356554"/>
              <a:gd name="connsiteY87" fmla="*/ 1873045 h 5661944"/>
              <a:gd name="connsiteX88" fmla="*/ 6046838 w 6356554"/>
              <a:gd name="connsiteY88" fmla="*/ 1740310 h 5661944"/>
              <a:gd name="connsiteX89" fmla="*/ 6091083 w 6356554"/>
              <a:gd name="connsiteY89" fmla="*/ 1696065 h 5661944"/>
              <a:gd name="connsiteX90" fmla="*/ 6164825 w 6356554"/>
              <a:gd name="connsiteY90" fmla="*/ 1533832 h 5661944"/>
              <a:gd name="connsiteX91" fmla="*/ 6194322 w 6356554"/>
              <a:gd name="connsiteY91" fmla="*/ 1430594 h 5661944"/>
              <a:gd name="connsiteX92" fmla="*/ 6223819 w 6356554"/>
              <a:gd name="connsiteY92" fmla="*/ 1371600 h 5661944"/>
              <a:gd name="connsiteX93" fmla="*/ 6253316 w 6356554"/>
              <a:gd name="connsiteY93" fmla="*/ 1253613 h 5661944"/>
              <a:gd name="connsiteX94" fmla="*/ 6268064 w 6356554"/>
              <a:gd name="connsiteY94" fmla="*/ 1194619 h 5661944"/>
              <a:gd name="connsiteX95" fmla="*/ 6282812 w 6356554"/>
              <a:gd name="connsiteY95" fmla="*/ 678426 h 5661944"/>
              <a:gd name="connsiteX96" fmla="*/ 6297561 w 6356554"/>
              <a:gd name="connsiteY96" fmla="*/ 619432 h 5661944"/>
              <a:gd name="connsiteX97" fmla="*/ 6356554 w 6356554"/>
              <a:gd name="connsiteY97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540042 w 6356554"/>
              <a:gd name="connsiteY29" fmla="*/ 3394473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93618 w 6356554"/>
              <a:gd name="connsiteY32" fmla="*/ 4202030 h 5661944"/>
              <a:gd name="connsiteX33" fmla="*/ 3569109 w 6356554"/>
              <a:gd name="connsiteY33" fmla="*/ 1386348 h 5661944"/>
              <a:gd name="connsiteX34" fmla="*/ 3554361 w 6356554"/>
              <a:gd name="connsiteY34" fmla="*/ 1047136 h 5661944"/>
              <a:gd name="connsiteX35" fmla="*/ 3539612 w 6356554"/>
              <a:gd name="connsiteY35" fmla="*/ 1002890 h 5661944"/>
              <a:gd name="connsiteX36" fmla="*/ 3436374 w 6356554"/>
              <a:gd name="connsiteY36" fmla="*/ 855407 h 5661944"/>
              <a:gd name="connsiteX37" fmla="*/ 3377380 w 6356554"/>
              <a:gd name="connsiteY37" fmla="*/ 781665 h 5661944"/>
              <a:gd name="connsiteX38" fmla="*/ 3362632 w 6356554"/>
              <a:gd name="connsiteY38" fmla="*/ 737419 h 5661944"/>
              <a:gd name="connsiteX39" fmla="*/ 3377380 w 6356554"/>
              <a:gd name="connsiteY39" fmla="*/ 516194 h 5661944"/>
              <a:gd name="connsiteX40" fmla="*/ 3392129 w 6356554"/>
              <a:gd name="connsiteY40" fmla="*/ 471948 h 5661944"/>
              <a:gd name="connsiteX41" fmla="*/ 3480619 w 6356554"/>
              <a:gd name="connsiteY41" fmla="*/ 398207 h 5661944"/>
              <a:gd name="connsiteX42" fmla="*/ 3583858 w 6356554"/>
              <a:gd name="connsiteY42" fmla="*/ 324465 h 5661944"/>
              <a:gd name="connsiteX43" fmla="*/ 3628103 w 6356554"/>
              <a:gd name="connsiteY43" fmla="*/ 309716 h 5661944"/>
              <a:gd name="connsiteX44" fmla="*/ 3878825 w 6356554"/>
              <a:gd name="connsiteY44" fmla="*/ 324465 h 5661944"/>
              <a:gd name="connsiteX45" fmla="*/ 3982064 w 6356554"/>
              <a:gd name="connsiteY45" fmla="*/ 398207 h 5661944"/>
              <a:gd name="connsiteX46" fmla="*/ 4129548 w 6356554"/>
              <a:gd name="connsiteY46" fmla="*/ 530942 h 5661944"/>
              <a:gd name="connsiteX47" fmla="*/ 4173793 w 6356554"/>
              <a:gd name="connsiteY47" fmla="*/ 575187 h 5661944"/>
              <a:gd name="connsiteX48" fmla="*/ 4232787 w 6356554"/>
              <a:gd name="connsiteY48" fmla="*/ 663677 h 5661944"/>
              <a:gd name="connsiteX49" fmla="*/ 4262283 w 6356554"/>
              <a:gd name="connsiteY49" fmla="*/ 737419 h 5661944"/>
              <a:gd name="connsiteX50" fmla="*/ 4291780 w 6356554"/>
              <a:gd name="connsiteY50" fmla="*/ 796413 h 5661944"/>
              <a:gd name="connsiteX51" fmla="*/ 4336025 w 6356554"/>
              <a:gd name="connsiteY51" fmla="*/ 899652 h 5661944"/>
              <a:gd name="connsiteX52" fmla="*/ 4380271 w 6356554"/>
              <a:gd name="connsiteY52" fmla="*/ 929148 h 5661944"/>
              <a:gd name="connsiteX53" fmla="*/ 4439264 w 6356554"/>
              <a:gd name="connsiteY53" fmla="*/ 973394 h 5661944"/>
              <a:gd name="connsiteX54" fmla="*/ 4572000 w 6356554"/>
              <a:gd name="connsiteY54" fmla="*/ 988142 h 5661944"/>
              <a:gd name="connsiteX55" fmla="*/ 4866967 w 6356554"/>
              <a:gd name="connsiteY55" fmla="*/ 958645 h 5661944"/>
              <a:gd name="connsiteX56" fmla="*/ 4881716 w 6356554"/>
              <a:gd name="connsiteY56" fmla="*/ 796413 h 5661944"/>
              <a:gd name="connsiteX57" fmla="*/ 4911212 w 6356554"/>
              <a:gd name="connsiteY57" fmla="*/ 678426 h 5661944"/>
              <a:gd name="connsiteX58" fmla="*/ 4925961 w 6356554"/>
              <a:gd name="connsiteY58" fmla="*/ 604684 h 5661944"/>
              <a:gd name="connsiteX59" fmla="*/ 4940709 w 6356554"/>
              <a:gd name="connsiteY59" fmla="*/ 162232 h 5661944"/>
              <a:gd name="connsiteX60" fmla="*/ 4970206 w 6356554"/>
              <a:gd name="connsiteY60" fmla="*/ 117987 h 5661944"/>
              <a:gd name="connsiteX61" fmla="*/ 5088193 w 6356554"/>
              <a:gd name="connsiteY61" fmla="*/ 29497 h 5661944"/>
              <a:gd name="connsiteX62" fmla="*/ 5206180 w 6356554"/>
              <a:gd name="connsiteY62" fmla="*/ 0 h 5661944"/>
              <a:gd name="connsiteX63" fmla="*/ 5353664 w 6356554"/>
              <a:gd name="connsiteY63" fmla="*/ 14748 h 5661944"/>
              <a:gd name="connsiteX64" fmla="*/ 5412658 w 6356554"/>
              <a:gd name="connsiteY64" fmla="*/ 44245 h 5661944"/>
              <a:gd name="connsiteX65" fmla="*/ 5515896 w 6356554"/>
              <a:gd name="connsiteY65" fmla="*/ 117987 h 5661944"/>
              <a:gd name="connsiteX66" fmla="*/ 5545393 w 6356554"/>
              <a:gd name="connsiteY66" fmla="*/ 162232 h 5661944"/>
              <a:gd name="connsiteX67" fmla="*/ 5589638 w 6356554"/>
              <a:gd name="connsiteY67" fmla="*/ 206477 h 5661944"/>
              <a:gd name="connsiteX68" fmla="*/ 5604387 w 6356554"/>
              <a:gd name="connsiteY68" fmla="*/ 265471 h 5661944"/>
              <a:gd name="connsiteX69" fmla="*/ 5663380 w 6356554"/>
              <a:gd name="connsiteY69" fmla="*/ 427703 h 5661944"/>
              <a:gd name="connsiteX70" fmla="*/ 5707625 w 6356554"/>
              <a:gd name="connsiteY70" fmla="*/ 589936 h 5661944"/>
              <a:gd name="connsiteX71" fmla="*/ 5737122 w 6356554"/>
              <a:gd name="connsiteY71" fmla="*/ 678426 h 5661944"/>
              <a:gd name="connsiteX72" fmla="*/ 5781367 w 6356554"/>
              <a:gd name="connsiteY72" fmla="*/ 870155 h 5661944"/>
              <a:gd name="connsiteX73" fmla="*/ 5796116 w 6356554"/>
              <a:gd name="connsiteY73" fmla="*/ 914400 h 5661944"/>
              <a:gd name="connsiteX74" fmla="*/ 5781367 w 6356554"/>
              <a:gd name="connsiteY74" fmla="*/ 1032387 h 5661944"/>
              <a:gd name="connsiteX75" fmla="*/ 5692877 w 6356554"/>
              <a:gd name="connsiteY75" fmla="*/ 1150374 h 5661944"/>
              <a:gd name="connsiteX76" fmla="*/ 5574890 w 6356554"/>
              <a:gd name="connsiteY76" fmla="*/ 1283110 h 5661944"/>
              <a:gd name="connsiteX77" fmla="*/ 5471651 w 6356554"/>
              <a:gd name="connsiteY77" fmla="*/ 1356852 h 5661944"/>
              <a:gd name="connsiteX78" fmla="*/ 5427406 w 6356554"/>
              <a:gd name="connsiteY78" fmla="*/ 1460090 h 5661944"/>
              <a:gd name="connsiteX79" fmla="*/ 5412658 w 6356554"/>
              <a:gd name="connsiteY79" fmla="*/ 1504336 h 5661944"/>
              <a:gd name="connsiteX80" fmla="*/ 5442154 w 6356554"/>
              <a:gd name="connsiteY80" fmla="*/ 1681316 h 5661944"/>
              <a:gd name="connsiteX81" fmla="*/ 5515896 w 6356554"/>
              <a:gd name="connsiteY81" fmla="*/ 1755058 h 5661944"/>
              <a:gd name="connsiteX82" fmla="*/ 5560141 w 6356554"/>
              <a:gd name="connsiteY82" fmla="*/ 1769807 h 5661944"/>
              <a:gd name="connsiteX83" fmla="*/ 5648632 w 6356554"/>
              <a:gd name="connsiteY83" fmla="*/ 1828800 h 5661944"/>
              <a:gd name="connsiteX84" fmla="*/ 5751871 w 6356554"/>
              <a:gd name="connsiteY84" fmla="*/ 1858297 h 5661944"/>
              <a:gd name="connsiteX85" fmla="*/ 5810864 w 6356554"/>
              <a:gd name="connsiteY85" fmla="*/ 1887794 h 5661944"/>
              <a:gd name="connsiteX86" fmla="*/ 5958348 w 6356554"/>
              <a:gd name="connsiteY86" fmla="*/ 1873045 h 5661944"/>
              <a:gd name="connsiteX87" fmla="*/ 6046838 w 6356554"/>
              <a:gd name="connsiteY87" fmla="*/ 1740310 h 5661944"/>
              <a:gd name="connsiteX88" fmla="*/ 6091083 w 6356554"/>
              <a:gd name="connsiteY88" fmla="*/ 1696065 h 5661944"/>
              <a:gd name="connsiteX89" fmla="*/ 6164825 w 6356554"/>
              <a:gd name="connsiteY89" fmla="*/ 1533832 h 5661944"/>
              <a:gd name="connsiteX90" fmla="*/ 6194322 w 6356554"/>
              <a:gd name="connsiteY90" fmla="*/ 1430594 h 5661944"/>
              <a:gd name="connsiteX91" fmla="*/ 6223819 w 6356554"/>
              <a:gd name="connsiteY91" fmla="*/ 1371600 h 5661944"/>
              <a:gd name="connsiteX92" fmla="*/ 6253316 w 6356554"/>
              <a:gd name="connsiteY92" fmla="*/ 1253613 h 5661944"/>
              <a:gd name="connsiteX93" fmla="*/ 6268064 w 6356554"/>
              <a:gd name="connsiteY93" fmla="*/ 1194619 h 5661944"/>
              <a:gd name="connsiteX94" fmla="*/ 6282812 w 6356554"/>
              <a:gd name="connsiteY94" fmla="*/ 678426 h 5661944"/>
              <a:gd name="connsiteX95" fmla="*/ 6297561 w 6356554"/>
              <a:gd name="connsiteY95" fmla="*/ 619432 h 5661944"/>
              <a:gd name="connsiteX96" fmla="*/ 6356554 w 6356554"/>
              <a:gd name="connsiteY96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93618 w 6356554"/>
              <a:gd name="connsiteY32" fmla="*/ 4202030 h 5661944"/>
              <a:gd name="connsiteX33" fmla="*/ 3569109 w 6356554"/>
              <a:gd name="connsiteY33" fmla="*/ 1386348 h 5661944"/>
              <a:gd name="connsiteX34" fmla="*/ 3554361 w 6356554"/>
              <a:gd name="connsiteY34" fmla="*/ 1047136 h 5661944"/>
              <a:gd name="connsiteX35" fmla="*/ 3539612 w 6356554"/>
              <a:gd name="connsiteY35" fmla="*/ 1002890 h 5661944"/>
              <a:gd name="connsiteX36" fmla="*/ 3436374 w 6356554"/>
              <a:gd name="connsiteY36" fmla="*/ 855407 h 5661944"/>
              <a:gd name="connsiteX37" fmla="*/ 3377380 w 6356554"/>
              <a:gd name="connsiteY37" fmla="*/ 781665 h 5661944"/>
              <a:gd name="connsiteX38" fmla="*/ 3362632 w 6356554"/>
              <a:gd name="connsiteY38" fmla="*/ 737419 h 5661944"/>
              <a:gd name="connsiteX39" fmla="*/ 3377380 w 6356554"/>
              <a:gd name="connsiteY39" fmla="*/ 516194 h 5661944"/>
              <a:gd name="connsiteX40" fmla="*/ 3392129 w 6356554"/>
              <a:gd name="connsiteY40" fmla="*/ 471948 h 5661944"/>
              <a:gd name="connsiteX41" fmla="*/ 3480619 w 6356554"/>
              <a:gd name="connsiteY41" fmla="*/ 398207 h 5661944"/>
              <a:gd name="connsiteX42" fmla="*/ 3583858 w 6356554"/>
              <a:gd name="connsiteY42" fmla="*/ 324465 h 5661944"/>
              <a:gd name="connsiteX43" fmla="*/ 3628103 w 6356554"/>
              <a:gd name="connsiteY43" fmla="*/ 309716 h 5661944"/>
              <a:gd name="connsiteX44" fmla="*/ 3878825 w 6356554"/>
              <a:gd name="connsiteY44" fmla="*/ 324465 h 5661944"/>
              <a:gd name="connsiteX45" fmla="*/ 3982064 w 6356554"/>
              <a:gd name="connsiteY45" fmla="*/ 398207 h 5661944"/>
              <a:gd name="connsiteX46" fmla="*/ 4129548 w 6356554"/>
              <a:gd name="connsiteY46" fmla="*/ 530942 h 5661944"/>
              <a:gd name="connsiteX47" fmla="*/ 4173793 w 6356554"/>
              <a:gd name="connsiteY47" fmla="*/ 575187 h 5661944"/>
              <a:gd name="connsiteX48" fmla="*/ 4232787 w 6356554"/>
              <a:gd name="connsiteY48" fmla="*/ 663677 h 5661944"/>
              <a:gd name="connsiteX49" fmla="*/ 4262283 w 6356554"/>
              <a:gd name="connsiteY49" fmla="*/ 737419 h 5661944"/>
              <a:gd name="connsiteX50" fmla="*/ 4291780 w 6356554"/>
              <a:gd name="connsiteY50" fmla="*/ 796413 h 5661944"/>
              <a:gd name="connsiteX51" fmla="*/ 4336025 w 6356554"/>
              <a:gd name="connsiteY51" fmla="*/ 899652 h 5661944"/>
              <a:gd name="connsiteX52" fmla="*/ 4380271 w 6356554"/>
              <a:gd name="connsiteY52" fmla="*/ 929148 h 5661944"/>
              <a:gd name="connsiteX53" fmla="*/ 4439264 w 6356554"/>
              <a:gd name="connsiteY53" fmla="*/ 973394 h 5661944"/>
              <a:gd name="connsiteX54" fmla="*/ 4572000 w 6356554"/>
              <a:gd name="connsiteY54" fmla="*/ 988142 h 5661944"/>
              <a:gd name="connsiteX55" fmla="*/ 4866967 w 6356554"/>
              <a:gd name="connsiteY55" fmla="*/ 958645 h 5661944"/>
              <a:gd name="connsiteX56" fmla="*/ 4881716 w 6356554"/>
              <a:gd name="connsiteY56" fmla="*/ 796413 h 5661944"/>
              <a:gd name="connsiteX57" fmla="*/ 4911212 w 6356554"/>
              <a:gd name="connsiteY57" fmla="*/ 678426 h 5661944"/>
              <a:gd name="connsiteX58" fmla="*/ 4925961 w 6356554"/>
              <a:gd name="connsiteY58" fmla="*/ 604684 h 5661944"/>
              <a:gd name="connsiteX59" fmla="*/ 4940709 w 6356554"/>
              <a:gd name="connsiteY59" fmla="*/ 162232 h 5661944"/>
              <a:gd name="connsiteX60" fmla="*/ 4970206 w 6356554"/>
              <a:gd name="connsiteY60" fmla="*/ 117987 h 5661944"/>
              <a:gd name="connsiteX61" fmla="*/ 5088193 w 6356554"/>
              <a:gd name="connsiteY61" fmla="*/ 29497 h 5661944"/>
              <a:gd name="connsiteX62" fmla="*/ 5206180 w 6356554"/>
              <a:gd name="connsiteY62" fmla="*/ 0 h 5661944"/>
              <a:gd name="connsiteX63" fmla="*/ 5353664 w 6356554"/>
              <a:gd name="connsiteY63" fmla="*/ 14748 h 5661944"/>
              <a:gd name="connsiteX64" fmla="*/ 5412658 w 6356554"/>
              <a:gd name="connsiteY64" fmla="*/ 44245 h 5661944"/>
              <a:gd name="connsiteX65" fmla="*/ 5515896 w 6356554"/>
              <a:gd name="connsiteY65" fmla="*/ 117987 h 5661944"/>
              <a:gd name="connsiteX66" fmla="*/ 5545393 w 6356554"/>
              <a:gd name="connsiteY66" fmla="*/ 162232 h 5661944"/>
              <a:gd name="connsiteX67" fmla="*/ 5589638 w 6356554"/>
              <a:gd name="connsiteY67" fmla="*/ 206477 h 5661944"/>
              <a:gd name="connsiteX68" fmla="*/ 5604387 w 6356554"/>
              <a:gd name="connsiteY68" fmla="*/ 265471 h 5661944"/>
              <a:gd name="connsiteX69" fmla="*/ 5663380 w 6356554"/>
              <a:gd name="connsiteY69" fmla="*/ 427703 h 5661944"/>
              <a:gd name="connsiteX70" fmla="*/ 5707625 w 6356554"/>
              <a:gd name="connsiteY70" fmla="*/ 589936 h 5661944"/>
              <a:gd name="connsiteX71" fmla="*/ 5737122 w 6356554"/>
              <a:gd name="connsiteY71" fmla="*/ 678426 h 5661944"/>
              <a:gd name="connsiteX72" fmla="*/ 5781367 w 6356554"/>
              <a:gd name="connsiteY72" fmla="*/ 870155 h 5661944"/>
              <a:gd name="connsiteX73" fmla="*/ 5796116 w 6356554"/>
              <a:gd name="connsiteY73" fmla="*/ 914400 h 5661944"/>
              <a:gd name="connsiteX74" fmla="*/ 5781367 w 6356554"/>
              <a:gd name="connsiteY74" fmla="*/ 1032387 h 5661944"/>
              <a:gd name="connsiteX75" fmla="*/ 5692877 w 6356554"/>
              <a:gd name="connsiteY75" fmla="*/ 1150374 h 5661944"/>
              <a:gd name="connsiteX76" fmla="*/ 5574890 w 6356554"/>
              <a:gd name="connsiteY76" fmla="*/ 1283110 h 5661944"/>
              <a:gd name="connsiteX77" fmla="*/ 5471651 w 6356554"/>
              <a:gd name="connsiteY77" fmla="*/ 1356852 h 5661944"/>
              <a:gd name="connsiteX78" fmla="*/ 5427406 w 6356554"/>
              <a:gd name="connsiteY78" fmla="*/ 1460090 h 5661944"/>
              <a:gd name="connsiteX79" fmla="*/ 5412658 w 6356554"/>
              <a:gd name="connsiteY79" fmla="*/ 1504336 h 5661944"/>
              <a:gd name="connsiteX80" fmla="*/ 5442154 w 6356554"/>
              <a:gd name="connsiteY80" fmla="*/ 1681316 h 5661944"/>
              <a:gd name="connsiteX81" fmla="*/ 5515896 w 6356554"/>
              <a:gd name="connsiteY81" fmla="*/ 1755058 h 5661944"/>
              <a:gd name="connsiteX82" fmla="*/ 5560141 w 6356554"/>
              <a:gd name="connsiteY82" fmla="*/ 1769807 h 5661944"/>
              <a:gd name="connsiteX83" fmla="*/ 5648632 w 6356554"/>
              <a:gd name="connsiteY83" fmla="*/ 1828800 h 5661944"/>
              <a:gd name="connsiteX84" fmla="*/ 5751871 w 6356554"/>
              <a:gd name="connsiteY84" fmla="*/ 1858297 h 5661944"/>
              <a:gd name="connsiteX85" fmla="*/ 5810864 w 6356554"/>
              <a:gd name="connsiteY85" fmla="*/ 1887794 h 5661944"/>
              <a:gd name="connsiteX86" fmla="*/ 5958348 w 6356554"/>
              <a:gd name="connsiteY86" fmla="*/ 1873045 h 5661944"/>
              <a:gd name="connsiteX87" fmla="*/ 6046838 w 6356554"/>
              <a:gd name="connsiteY87" fmla="*/ 1740310 h 5661944"/>
              <a:gd name="connsiteX88" fmla="*/ 6091083 w 6356554"/>
              <a:gd name="connsiteY88" fmla="*/ 1696065 h 5661944"/>
              <a:gd name="connsiteX89" fmla="*/ 6164825 w 6356554"/>
              <a:gd name="connsiteY89" fmla="*/ 1533832 h 5661944"/>
              <a:gd name="connsiteX90" fmla="*/ 6194322 w 6356554"/>
              <a:gd name="connsiteY90" fmla="*/ 1430594 h 5661944"/>
              <a:gd name="connsiteX91" fmla="*/ 6223819 w 6356554"/>
              <a:gd name="connsiteY91" fmla="*/ 1371600 h 5661944"/>
              <a:gd name="connsiteX92" fmla="*/ 6253316 w 6356554"/>
              <a:gd name="connsiteY92" fmla="*/ 1253613 h 5661944"/>
              <a:gd name="connsiteX93" fmla="*/ 6268064 w 6356554"/>
              <a:gd name="connsiteY93" fmla="*/ 1194619 h 5661944"/>
              <a:gd name="connsiteX94" fmla="*/ 6282812 w 6356554"/>
              <a:gd name="connsiteY94" fmla="*/ 678426 h 5661944"/>
              <a:gd name="connsiteX95" fmla="*/ 6297561 w 6356554"/>
              <a:gd name="connsiteY95" fmla="*/ 619432 h 5661944"/>
              <a:gd name="connsiteX96" fmla="*/ 6356554 w 6356554"/>
              <a:gd name="connsiteY96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93618 w 6356554"/>
              <a:gd name="connsiteY32" fmla="*/ 4202030 h 5661944"/>
              <a:gd name="connsiteX33" fmla="*/ 3569109 w 6356554"/>
              <a:gd name="connsiteY33" fmla="*/ 1386348 h 5661944"/>
              <a:gd name="connsiteX34" fmla="*/ 3554361 w 6356554"/>
              <a:gd name="connsiteY34" fmla="*/ 1047136 h 5661944"/>
              <a:gd name="connsiteX35" fmla="*/ 3573252 w 6356554"/>
              <a:gd name="connsiteY35" fmla="*/ 1002890 h 5661944"/>
              <a:gd name="connsiteX36" fmla="*/ 3436374 w 6356554"/>
              <a:gd name="connsiteY36" fmla="*/ 855407 h 5661944"/>
              <a:gd name="connsiteX37" fmla="*/ 3377380 w 6356554"/>
              <a:gd name="connsiteY37" fmla="*/ 781665 h 5661944"/>
              <a:gd name="connsiteX38" fmla="*/ 3362632 w 6356554"/>
              <a:gd name="connsiteY38" fmla="*/ 737419 h 5661944"/>
              <a:gd name="connsiteX39" fmla="*/ 3377380 w 6356554"/>
              <a:gd name="connsiteY39" fmla="*/ 516194 h 5661944"/>
              <a:gd name="connsiteX40" fmla="*/ 3392129 w 6356554"/>
              <a:gd name="connsiteY40" fmla="*/ 471948 h 5661944"/>
              <a:gd name="connsiteX41" fmla="*/ 3480619 w 6356554"/>
              <a:gd name="connsiteY41" fmla="*/ 398207 h 5661944"/>
              <a:gd name="connsiteX42" fmla="*/ 3583858 w 6356554"/>
              <a:gd name="connsiteY42" fmla="*/ 324465 h 5661944"/>
              <a:gd name="connsiteX43" fmla="*/ 3628103 w 6356554"/>
              <a:gd name="connsiteY43" fmla="*/ 309716 h 5661944"/>
              <a:gd name="connsiteX44" fmla="*/ 3878825 w 6356554"/>
              <a:gd name="connsiteY44" fmla="*/ 324465 h 5661944"/>
              <a:gd name="connsiteX45" fmla="*/ 3982064 w 6356554"/>
              <a:gd name="connsiteY45" fmla="*/ 398207 h 5661944"/>
              <a:gd name="connsiteX46" fmla="*/ 4129548 w 6356554"/>
              <a:gd name="connsiteY46" fmla="*/ 530942 h 5661944"/>
              <a:gd name="connsiteX47" fmla="*/ 4173793 w 6356554"/>
              <a:gd name="connsiteY47" fmla="*/ 575187 h 5661944"/>
              <a:gd name="connsiteX48" fmla="*/ 4232787 w 6356554"/>
              <a:gd name="connsiteY48" fmla="*/ 663677 h 5661944"/>
              <a:gd name="connsiteX49" fmla="*/ 4262283 w 6356554"/>
              <a:gd name="connsiteY49" fmla="*/ 737419 h 5661944"/>
              <a:gd name="connsiteX50" fmla="*/ 4291780 w 6356554"/>
              <a:gd name="connsiteY50" fmla="*/ 796413 h 5661944"/>
              <a:gd name="connsiteX51" fmla="*/ 4336025 w 6356554"/>
              <a:gd name="connsiteY51" fmla="*/ 899652 h 5661944"/>
              <a:gd name="connsiteX52" fmla="*/ 4380271 w 6356554"/>
              <a:gd name="connsiteY52" fmla="*/ 929148 h 5661944"/>
              <a:gd name="connsiteX53" fmla="*/ 4439264 w 6356554"/>
              <a:gd name="connsiteY53" fmla="*/ 973394 h 5661944"/>
              <a:gd name="connsiteX54" fmla="*/ 4572000 w 6356554"/>
              <a:gd name="connsiteY54" fmla="*/ 988142 h 5661944"/>
              <a:gd name="connsiteX55" fmla="*/ 4866967 w 6356554"/>
              <a:gd name="connsiteY55" fmla="*/ 958645 h 5661944"/>
              <a:gd name="connsiteX56" fmla="*/ 4881716 w 6356554"/>
              <a:gd name="connsiteY56" fmla="*/ 796413 h 5661944"/>
              <a:gd name="connsiteX57" fmla="*/ 4911212 w 6356554"/>
              <a:gd name="connsiteY57" fmla="*/ 678426 h 5661944"/>
              <a:gd name="connsiteX58" fmla="*/ 4925961 w 6356554"/>
              <a:gd name="connsiteY58" fmla="*/ 604684 h 5661944"/>
              <a:gd name="connsiteX59" fmla="*/ 4940709 w 6356554"/>
              <a:gd name="connsiteY59" fmla="*/ 162232 h 5661944"/>
              <a:gd name="connsiteX60" fmla="*/ 4970206 w 6356554"/>
              <a:gd name="connsiteY60" fmla="*/ 117987 h 5661944"/>
              <a:gd name="connsiteX61" fmla="*/ 5088193 w 6356554"/>
              <a:gd name="connsiteY61" fmla="*/ 29497 h 5661944"/>
              <a:gd name="connsiteX62" fmla="*/ 5206180 w 6356554"/>
              <a:gd name="connsiteY62" fmla="*/ 0 h 5661944"/>
              <a:gd name="connsiteX63" fmla="*/ 5353664 w 6356554"/>
              <a:gd name="connsiteY63" fmla="*/ 14748 h 5661944"/>
              <a:gd name="connsiteX64" fmla="*/ 5412658 w 6356554"/>
              <a:gd name="connsiteY64" fmla="*/ 44245 h 5661944"/>
              <a:gd name="connsiteX65" fmla="*/ 5515896 w 6356554"/>
              <a:gd name="connsiteY65" fmla="*/ 117987 h 5661944"/>
              <a:gd name="connsiteX66" fmla="*/ 5545393 w 6356554"/>
              <a:gd name="connsiteY66" fmla="*/ 162232 h 5661944"/>
              <a:gd name="connsiteX67" fmla="*/ 5589638 w 6356554"/>
              <a:gd name="connsiteY67" fmla="*/ 206477 h 5661944"/>
              <a:gd name="connsiteX68" fmla="*/ 5604387 w 6356554"/>
              <a:gd name="connsiteY68" fmla="*/ 265471 h 5661944"/>
              <a:gd name="connsiteX69" fmla="*/ 5663380 w 6356554"/>
              <a:gd name="connsiteY69" fmla="*/ 427703 h 5661944"/>
              <a:gd name="connsiteX70" fmla="*/ 5707625 w 6356554"/>
              <a:gd name="connsiteY70" fmla="*/ 589936 h 5661944"/>
              <a:gd name="connsiteX71" fmla="*/ 5737122 w 6356554"/>
              <a:gd name="connsiteY71" fmla="*/ 678426 h 5661944"/>
              <a:gd name="connsiteX72" fmla="*/ 5781367 w 6356554"/>
              <a:gd name="connsiteY72" fmla="*/ 870155 h 5661944"/>
              <a:gd name="connsiteX73" fmla="*/ 5796116 w 6356554"/>
              <a:gd name="connsiteY73" fmla="*/ 914400 h 5661944"/>
              <a:gd name="connsiteX74" fmla="*/ 5781367 w 6356554"/>
              <a:gd name="connsiteY74" fmla="*/ 1032387 h 5661944"/>
              <a:gd name="connsiteX75" fmla="*/ 5692877 w 6356554"/>
              <a:gd name="connsiteY75" fmla="*/ 1150374 h 5661944"/>
              <a:gd name="connsiteX76" fmla="*/ 5574890 w 6356554"/>
              <a:gd name="connsiteY76" fmla="*/ 1283110 h 5661944"/>
              <a:gd name="connsiteX77" fmla="*/ 5471651 w 6356554"/>
              <a:gd name="connsiteY77" fmla="*/ 1356852 h 5661944"/>
              <a:gd name="connsiteX78" fmla="*/ 5427406 w 6356554"/>
              <a:gd name="connsiteY78" fmla="*/ 1460090 h 5661944"/>
              <a:gd name="connsiteX79" fmla="*/ 5412658 w 6356554"/>
              <a:gd name="connsiteY79" fmla="*/ 1504336 h 5661944"/>
              <a:gd name="connsiteX80" fmla="*/ 5442154 w 6356554"/>
              <a:gd name="connsiteY80" fmla="*/ 1681316 h 5661944"/>
              <a:gd name="connsiteX81" fmla="*/ 5515896 w 6356554"/>
              <a:gd name="connsiteY81" fmla="*/ 1755058 h 5661944"/>
              <a:gd name="connsiteX82" fmla="*/ 5560141 w 6356554"/>
              <a:gd name="connsiteY82" fmla="*/ 1769807 h 5661944"/>
              <a:gd name="connsiteX83" fmla="*/ 5648632 w 6356554"/>
              <a:gd name="connsiteY83" fmla="*/ 1828800 h 5661944"/>
              <a:gd name="connsiteX84" fmla="*/ 5751871 w 6356554"/>
              <a:gd name="connsiteY84" fmla="*/ 1858297 h 5661944"/>
              <a:gd name="connsiteX85" fmla="*/ 5810864 w 6356554"/>
              <a:gd name="connsiteY85" fmla="*/ 1887794 h 5661944"/>
              <a:gd name="connsiteX86" fmla="*/ 5958348 w 6356554"/>
              <a:gd name="connsiteY86" fmla="*/ 1873045 h 5661944"/>
              <a:gd name="connsiteX87" fmla="*/ 6046838 w 6356554"/>
              <a:gd name="connsiteY87" fmla="*/ 1740310 h 5661944"/>
              <a:gd name="connsiteX88" fmla="*/ 6091083 w 6356554"/>
              <a:gd name="connsiteY88" fmla="*/ 1696065 h 5661944"/>
              <a:gd name="connsiteX89" fmla="*/ 6164825 w 6356554"/>
              <a:gd name="connsiteY89" fmla="*/ 1533832 h 5661944"/>
              <a:gd name="connsiteX90" fmla="*/ 6194322 w 6356554"/>
              <a:gd name="connsiteY90" fmla="*/ 1430594 h 5661944"/>
              <a:gd name="connsiteX91" fmla="*/ 6223819 w 6356554"/>
              <a:gd name="connsiteY91" fmla="*/ 1371600 h 5661944"/>
              <a:gd name="connsiteX92" fmla="*/ 6253316 w 6356554"/>
              <a:gd name="connsiteY92" fmla="*/ 1253613 h 5661944"/>
              <a:gd name="connsiteX93" fmla="*/ 6268064 w 6356554"/>
              <a:gd name="connsiteY93" fmla="*/ 1194619 h 5661944"/>
              <a:gd name="connsiteX94" fmla="*/ 6282812 w 6356554"/>
              <a:gd name="connsiteY94" fmla="*/ 678426 h 5661944"/>
              <a:gd name="connsiteX95" fmla="*/ 6297561 w 6356554"/>
              <a:gd name="connsiteY95" fmla="*/ 619432 h 5661944"/>
              <a:gd name="connsiteX96" fmla="*/ 6356554 w 6356554"/>
              <a:gd name="connsiteY96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93618 w 6356554"/>
              <a:gd name="connsiteY32" fmla="*/ 4202030 h 5661944"/>
              <a:gd name="connsiteX33" fmla="*/ 3987740 w 6356554"/>
              <a:gd name="connsiteY33" fmla="*/ 1869295 h 5661944"/>
              <a:gd name="connsiteX34" fmla="*/ 3554361 w 6356554"/>
              <a:gd name="connsiteY34" fmla="*/ 1047136 h 5661944"/>
              <a:gd name="connsiteX35" fmla="*/ 3573252 w 6356554"/>
              <a:gd name="connsiteY35" fmla="*/ 1002890 h 5661944"/>
              <a:gd name="connsiteX36" fmla="*/ 3436374 w 6356554"/>
              <a:gd name="connsiteY36" fmla="*/ 855407 h 5661944"/>
              <a:gd name="connsiteX37" fmla="*/ 3377380 w 6356554"/>
              <a:gd name="connsiteY37" fmla="*/ 781665 h 5661944"/>
              <a:gd name="connsiteX38" fmla="*/ 3362632 w 6356554"/>
              <a:gd name="connsiteY38" fmla="*/ 737419 h 5661944"/>
              <a:gd name="connsiteX39" fmla="*/ 3377380 w 6356554"/>
              <a:gd name="connsiteY39" fmla="*/ 516194 h 5661944"/>
              <a:gd name="connsiteX40" fmla="*/ 3392129 w 6356554"/>
              <a:gd name="connsiteY40" fmla="*/ 471948 h 5661944"/>
              <a:gd name="connsiteX41" fmla="*/ 3480619 w 6356554"/>
              <a:gd name="connsiteY41" fmla="*/ 398207 h 5661944"/>
              <a:gd name="connsiteX42" fmla="*/ 3583858 w 6356554"/>
              <a:gd name="connsiteY42" fmla="*/ 324465 h 5661944"/>
              <a:gd name="connsiteX43" fmla="*/ 3628103 w 6356554"/>
              <a:gd name="connsiteY43" fmla="*/ 309716 h 5661944"/>
              <a:gd name="connsiteX44" fmla="*/ 3878825 w 6356554"/>
              <a:gd name="connsiteY44" fmla="*/ 324465 h 5661944"/>
              <a:gd name="connsiteX45" fmla="*/ 3982064 w 6356554"/>
              <a:gd name="connsiteY45" fmla="*/ 398207 h 5661944"/>
              <a:gd name="connsiteX46" fmla="*/ 4129548 w 6356554"/>
              <a:gd name="connsiteY46" fmla="*/ 530942 h 5661944"/>
              <a:gd name="connsiteX47" fmla="*/ 4173793 w 6356554"/>
              <a:gd name="connsiteY47" fmla="*/ 575187 h 5661944"/>
              <a:gd name="connsiteX48" fmla="*/ 4232787 w 6356554"/>
              <a:gd name="connsiteY48" fmla="*/ 663677 h 5661944"/>
              <a:gd name="connsiteX49" fmla="*/ 4262283 w 6356554"/>
              <a:gd name="connsiteY49" fmla="*/ 737419 h 5661944"/>
              <a:gd name="connsiteX50" fmla="*/ 4291780 w 6356554"/>
              <a:gd name="connsiteY50" fmla="*/ 796413 h 5661944"/>
              <a:gd name="connsiteX51" fmla="*/ 4336025 w 6356554"/>
              <a:gd name="connsiteY51" fmla="*/ 899652 h 5661944"/>
              <a:gd name="connsiteX52" fmla="*/ 4380271 w 6356554"/>
              <a:gd name="connsiteY52" fmla="*/ 929148 h 5661944"/>
              <a:gd name="connsiteX53" fmla="*/ 4439264 w 6356554"/>
              <a:gd name="connsiteY53" fmla="*/ 973394 h 5661944"/>
              <a:gd name="connsiteX54" fmla="*/ 4572000 w 6356554"/>
              <a:gd name="connsiteY54" fmla="*/ 988142 h 5661944"/>
              <a:gd name="connsiteX55" fmla="*/ 4866967 w 6356554"/>
              <a:gd name="connsiteY55" fmla="*/ 958645 h 5661944"/>
              <a:gd name="connsiteX56" fmla="*/ 4881716 w 6356554"/>
              <a:gd name="connsiteY56" fmla="*/ 796413 h 5661944"/>
              <a:gd name="connsiteX57" fmla="*/ 4911212 w 6356554"/>
              <a:gd name="connsiteY57" fmla="*/ 678426 h 5661944"/>
              <a:gd name="connsiteX58" fmla="*/ 4925961 w 6356554"/>
              <a:gd name="connsiteY58" fmla="*/ 604684 h 5661944"/>
              <a:gd name="connsiteX59" fmla="*/ 4940709 w 6356554"/>
              <a:gd name="connsiteY59" fmla="*/ 162232 h 5661944"/>
              <a:gd name="connsiteX60" fmla="*/ 4970206 w 6356554"/>
              <a:gd name="connsiteY60" fmla="*/ 117987 h 5661944"/>
              <a:gd name="connsiteX61" fmla="*/ 5088193 w 6356554"/>
              <a:gd name="connsiteY61" fmla="*/ 29497 h 5661944"/>
              <a:gd name="connsiteX62" fmla="*/ 5206180 w 6356554"/>
              <a:gd name="connsiteY62" fmla="*/ 0 h 5661944"/>
              <a:gd name="connsiteX63" fmla="*/ 5353664 w 6356554"/>
              <a:gd name="connsiteY63" fmla="*/ 14748 h 5661944"/>
              <a:gd name="connsiteX64" fmla="*/ 5412658 w 6356554"/>
              <a:gd name="connsiteY64" fmla="*/ 44245 h 5661944"/>
              <a:gd name="connsiteX65" fmla="*/ 5515896 w 6356554"/>
              <a:gd name="connsiteY65" fmla="*/ 117987 h 5661944"/>
              <a:gd name="connsiteX66" fmla="*/ 5545393 w 6356554"/>
              <a:gd name="connsiteY66" fmla="*/ 162232 h 5661944"/>
              <a:gd name="connsiteX67" fmla="*/ 5589638 w 6356554"/>
              <a:gd name="connsiteY67" fmla="*/ 206477 h 5661944"/>
              <a:gd name="connsiteX68" fmla="*/ 5604387 w 6356554"/>
              <a:gd name="connsiteY68" fmla="*/ 265471 h 5661944"/>
              <a:gd name="connsiteX69" fmla="*/ 5663380 w 6356554"/>
              <a:gd name="connsiteY69" fmla="*/ 427703 h 5661944"/>
              <a:gd name="connsiteX70" fmla="*/ 5707625 w 6356554"/>
              <a:gd name="connsiteY70" fmla="*/ 589936 h 5661944"/>
              <a:gd name="connsiteX71" fmla="*/ 5737122 w 6356554"/>
              <a:gd name="connsiteY71" fmla="*/ 678426 h 5661944"/>
              <a:gd name="connsiteX72" fmla="*/ 5781367 w 6356554"/>
              <a:gd name="connsiteY72" fmla="*/ 870155 h 5661944"/>
              <a:gd name="connsiteX73" fmla="*/ 5796116 w 6356554"/>
              <a:gd name="connsiteY73" fmla="*/ 914400 h 5661944"/>
              <a:gd name="connsiteX74" fmla="*/ 5781367 w 6356554"/>
              <a:gd name="connsiteY74" fmla="*/ 1032387 h 5661944"/>
              <a:gd name="connsiteX75" fmla="*/ 5692877 w 6356554"/>
              <a:gd name="connsiteY75" fmla="*/ 1150374 h 5661944"/>
              <a:gd name="connsiteX76" fmla="*/ 5574890 w 6356554"/>
              <a:gd name="connsiteY76" fmla="*/ 1283110 h 5661944"/>
              <a:gd name="connsiteX77" fmla="*/ 5471651 w 6356554"/>
              <a:gd name="connsiteY77" fmla="*/ 1356852 h 5661944"/>
              <a:gd name="connsiteX78" fmla="*/ 5427406 w 6356554"/>
              <a:gd name="connsiteY78" fmla="*/ 1460090 h 5661944"/>
              <a:gd name="connsiteX79" fmla="*/ 5412658 w 6356554"/>
              <a:gd name="connsiteY79" fmla="*/ 1504336 h 5661944"/>
              <a:gd name="connsiteX80" fmla="*/ 5442154 w 6356554"/>
              <a:gd name="connsiteY80" fmla="*/ 1681316 h 5661944"/>
              <a:gd name="connsiteX81" fmla="*/ 5515896 w 6356554"/>
              <a:gd name="connsiteY81" fmla="*/ 1755058 h 5661944"/>
              <a:gd name="connsiteX82" fmla="*/ 5560141 w 6356554"/>
              <a:gd name="connsiteY82" fmla="*/ 1769807 h 5661944"/>
              <a:gd name="connsiteX83" fmla="*/ 5648632 w 6356554"/>
              <a:gd name="connsiteY83" fmla="*/ 1828800 h 5661944"/>
              <a:gd name="connsiteX84" fmla="*/ 5751871 w 6356554"/>
              <a:gd name="connsiteY84" fmla="*/ 1858297 h 5661944"/>
              <a:gd name="connsiteX85" fmla="*/ 5810864 w 6356554"/>
              <a:gd name="connsiteY85" fmla="*/ 1887794 h 5661944"/>
              <a:gd name="connsiteX86" fmla="*/ 5958348 w 6356554"/>
              <a:gd name="connsiteY86" fmla="*/ 1873045 h 5661944"/>
              <a:gd name="connsiteX87" fmla="*/ 6046838 w 6356554"/>
              <a:gd name="connsiteY87" fmla="*/ 1740310 h 5661944"/>
              <a:gd name="connsiteX88" fmla="*/ 6091083 w 6356554"/>
              <a:gd name="connsiteY88" fmla="*/ 1696065 h 5661944"/>
              <a:gd name="connsiteX89" fmla="*/ 6164825 w 6356554"/>
              <a:gd name="connsiteY89" fmla="*/ 1533832 h 5661944"/>
              <a:gd name="connsiteX90" fmla="*/ 6194322 w 6356554"/>
              <a:gd name="connsiteY90" fmla="*/ 1430594 h 5661944"/>
              <a:gd name="connsiteX91" fmla="*/ 6223819 w 6356554"/>
              <a:gd name="connsiteY91" fmla="*/ 1371600 h 5661944"/>
              <a:gd name="connsiteX92" fmla="*/ 6253316 w 6356554"/>
              <a:gd name="connsiteY92" fmla="*/ 1253613 h 5661944"/>
              <a:gd name="connsiteX93" fmla="*/ 6268064 w 6356554"/>
              <a:gd name="connsiteY93" fmla="*/ 1194619 h 5661944"/>
              <a:gd name="connsiteX94" fmla="*/ 6282812 w 6356554"/>
              <a:gd name="connsiteY94" fmla="*/ 678426 h 5661944"/>
              <a:gd name="connsiteX95" fmla="*/ 6297561 w 6356554"/>
              <a:gd name="connsiteY95" fmla="*/ 619432 h 5661944"/>
              <a:gd name="connsiteX96" fmla="*/ 6356554 w 6356554"/>
              <a:gd name="connsiteY96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3554361 w 6356554"/>
              <a:gd name="connsiteY34" fmla="*/ 1047136 h 5661944"/>
              <a:gd name="connsiteX35" fmla="*/ 3573252 w 6356554"/>
              <a:gd name="connsiteY35" fmla="*/ 1002890 h 5661944"/>
              <a:gd name="connsiteX36" fmla="*/ 3436374 w 6356554"/>
              <a:gd name="connsiteY36" fmla="*/ 855407 h 5661944"/>
              <a:gd name="connsiteX37" fmla="*/ 3377380 w 6356554"/>
              <a:gd name="connsiteY37" fmla="*/ 781665 h 5661944"/>
              <a:gd name="connsiteX38" fmla="*/ 3362632 w 6356554"/>
              <a:gd name="connsiteY38" fmla="*/ 737419 h 5661944"/>
              <a:gd name="connsiteX39" fmla="*/ 3377380 w 6356554"/>
              <a:gd name="connsiteY39" fmla="*/ 516194 h 5661944"/>
              <a:gd name="connsiteX40" fmla="*/ 3392129 w 6356554"/>
              <a:gd name="connsiteY40" fmla="*/ 471948 h 5661944"/>
              <a:gd name="connsiteX41" fmla="*/ 3480619 w 6356554"/>
              <a:gd name="connsiteY41" fmla="*/ 398207 h 5661944"/>
              <a:gd name="connsiteX42" fmla="*/ 3583858 w 6356554"/>
              <a:gd name="connsiteY42" fmla="*/ 324465 h 5661944"/>
              <a:gd name="connsiteX43" fmla="*/ 3628103 w 6356554"/>
              <a:gd name="connsiteY43" fmla="*/ 309716 h 5661944"/>
              <a:gd name="connsiteX44" fmla="*/ 3878825 w 6356554"/>
              <a:gd name="connsiteY44" fmla="*/ 324465 h 5661944"/>
              <a:gd name="connsiteX45" fmla="*/ 3982064 w 6356554"/>
              <a:gd name="connsiteY45" fmla="*/ 398207 h 5661944"/>
              <a:gd name="connsiteX46" fmla="*/ 4129548 w 6356554"/>
              <a:gd name="connsiteY46" fmla="*/ 530942 h 5661944"/>
              <a:gd name="connsiteX47" fmla="*/ 4173793 w 6356554"/>
              <a:gd name="connsiteY47" fmla="*/ 575187 h 5661944"/>
              <a:gd name="connsiteX48" fmla="*/ 4232787 w 6356554"/>
              <a:gd name="connsiteY48" fmla="*/ 663677 h 5661944"/>
              <a:gd name="connsiteX49" fmla="*/ 4262283 w 6356554"/>
              <a:gd name="connsiteY49" fmla="*/ 737419 h 5661944"/>
              <a:gd name="connsiteX50" fmla="*/ 4291780 w 6356554"/>
              <a:gd name="connsiteY50" fmla="*/ 796413 h 5661944"/>
              <a:gd name="connsiteX51" fmla="*/ 4336025 w 6356554"/>
              <a:gd name="connsiteY51" fmla="*/ 899652 h 5661944"/>
              <a:gd name="connsiteX52" fmla="*/ 4380271 w 6356554"/>
              <a:gd name="connsiteY52" fmla="*/ 929148 h 5661944"/>
              <a:gd name="connsiteX53" fmla="*/ 4439264 w 6356554"/>
              <a:gd name="connsiteY53" fmla="*/ 973394 h 5661944"/>
              <a:gd name="connsiteX54" fmla="*/ 4572000 w 6356554"/>
              <a:gd name="connsiteY54" fmla="*/ 988142 h 5661944"/>
              <a:gd name="connsiteX55" fmla="*/ 4866967 w 6356554"/>
              <a:gd name="connsiteY55" fmla="*/ 958645 h 5661944"/>
              <a:gd name="connsiteX56" fmla="*/ 4881716 w 6356554"/>
              <a:gd name="connsiteY56" fmla="*/ 796413 h 5661944"/>
              <a:gd name="connsiteX57" fmla="*/ 4911212 w 6356554"/>
              <a:gd name="connsiteY57" fmla="*/ 678426 h 5661944"/>
              <a:gd name="connsiteX58" fmla="*/ 4925961 w 6356554"/>
              <a:gd name="connsiteY58" fmla="*/ 604684 h 5661944"/>
              <a:gd name="connsiteX59" fmla="*/ 4940709 w 6356554"/>
              <a:gd name="connsiteY59" fmla="*/ 162232 h 5661944"/>
              <a:gd name="connsiteX60" fmla="*/ 4970206 w 6356554"/>
              <a:gd name="connsiteY60" fmla="*/ 117987 h 5661944"/>
              <a:gd name="connsiteX61" fmla="*/ 5088193 w 6356554"/>
              <a:gd name="connsiteY61" fmla="*/ 29497 h 5661944"/>
              <a:gd name="connsiteX62" fmla="*/ 5206180 w 6356554"/>
              <a:gd name="connsiteY62" fmla="*/ 0 h 5661944"/>
              <a:gd name="connsiteX63" fmla="*/ 5353664 w 6356554"/>
              <a:gd name="connsiteY63" fmla="*/ 14748 h 5661944"/>
              <a:gd name="connsiteX64" fmla="*/ 5412658 w 6356554"/>
              <a:gd name="connsiteY64" fmla="*/ 44245 h 5661944"/>
              <a:gd name="connsiteX65" fmla="*/ 5515896 w 6356554"/>
              <a:gd name="connsiteY65" fmla="*/ 117987 h 5661944"/>
              <a:gd name="connsiteX66" fmla="*/ 5545393 w 6356554"/>
              <a:gd name="connsiteY66" fmla="*/ 162232 h 5661944"/>
              <a:gd name="connsiteX67" fmla="*/ 5589638 w 6356554"/>
              <a:gd name="connsiteY67" fmla="*/ 206477 h 5661944"/>
              <a:gd name="connsiteX68" fmla="*/ 5604387 w 6356554"/>
              <a:gd name="connsiteY68" fmla="*/ 265471 h 5661944"/>
              <a:gd name="connsiteX69" fmla="*/ 5663380 w 6356554"/>
              <a:gd name="connsiteY69" fmla="*/ 427703 h 5661944"/>
              <a:gd name="connsiteX70" fmla="*/ 5707625 w 6356554"/>
              <a:gd name="connsiteY70" fmla="*/ 589936 h 5661944"/>
              <a:gd name="connsiteX71" fmla="*/ 5737122 w 6356554"/>
              <a:gd name="connsiteY71" fmla="*/ 678426 h 5661944"/>
              <a:gd name="connsiteX72" fmla="*/ 5781367 w 6356554"/>
              <a:gd name="connsiteY72" fmla="*/ 870155 h 5661944"/>
              <a:gd name="connsiteX73" fmla="*/ 5796116 w 6356554"/>
              <a:gd name="connsiteY73" fmla="*/ 914400 h 5661944"/>
              <a:gd name="connsiteX74" fmla="*/ 5781367 w 6356554"/>
              <a:gd name="connsiteY74" fmla="*/ 1032387 h 5661944"/>
              <a:gd name="connsiteX75" fmla="*/ 5692877 w 6356554"/>
              <a:gd name="connsiteY75" fmla="*/ 1150374 h 5661944"/>
              <a:gd name="connsiteX76" fmla="*/ 5574890 w 6356554"/>
              <a:gd name="connsiteY76" fmla="*/ 1283110 h 5661944"/>
              <a:gd name="connsiteX77" fmla="*/ 5471651 w 6356554"/>
              <a:gd name="connsiteY77" fmla="*/ 1356852 h 5661944"/>
              <a:gd name="connsiteX78" fmla="*/ 5427406 w 6356554"/>
              <a:gd name="connsiteY78" fmla="*/ 1460090 h 5661944"/>
              <a:gd name="connsiteX79" fmla="*/ 5412658 w 6356554"/>
              <a:gd name="connsiteY79" fmla="*/ 1504336 h 5661944"/>
              <a:gd name="connsiteX80" fmla="*/ 5442154 w 6356554"/>
              <a:gd name="connsiteY80" fmla="*/ 1681316 h 5661944"/>
              <a:gd name="connsiteX81" fmla="*/ 5515896 w 6356554"/>
              <a:gd name="connsiteY81" fmla="*/ 1755058 h 5661944"/>
              <a:gd name="connsiteX82" fmla="*/ 5560141 w 6356554"/>
              <a:gd name="connsiteY82" fmla="*/ 1769807 h 5661944"/>
              <a:gd name="connsiteX83" fmla="*/ 5648632 w 6356554"/>
              <a:gd name="connsiteY83" fmla="*/ 1828800 h 5661944"/>
              <a:gd name="connsiteX84" fmla="*/ 5751871 w 6356554"/>
              <a:gd name="connsiteY84" fmla="*/ 1858297 h 5661944"/>
              <a:gd name="connsiteX85" fmla="*/ 5810864 w 6356554"/>
              <a:gd name="connsiteY85" fmla="*/ 1887794 h 5661944"/>
              <a:gd name="connsiteX86" fmla="*/ 5958348 w 6356554"/>
              <a:gd name="connsiteY86" fmla="*/ 1873045 h 5661944"/>
              <a:gd name="connsiteX87" fmla="*/ 6046838 w 6356554"/>
              <a:gd name="connsiteY87" fmla="*/ 1740310 h 5661944"/>
              <a:gd name="connsiteX88" fmla="*/ 6091083 w 6356554"/>
              <a:gd name="connsiteY88" fmla="*/ 1696065 h 5661944"/>
              <a:gd name="connsiteX89" fmla="*/ 6164825 w 6356554"/>
              <a:gd name="connsiteY89" fmla="*/ 1533832 h 5661944"/>
              <a:gd name="connsiteX90" fmla="*/ 6194322 w 6356554"/>
              <a:gd name="connsiteY90" fmla="*/ 1430594 h 5661944"/>
              <a:gd name="connsiteX91" fmla="*/ 6223819 w 6356554"/>
              <a:gd name="connsiteY91" fmla="*/ 1371600 h 5661944"/>
              <a:gd name="connsiteX92" fmla="*/ 6253316 w 6356554"/>
              <a:gd name="connsiteY92" fmla="*/ 1253613 h 5661944"/>
              <a:gd name="connsiteX93" fmla="*/ 6268064 w 6356554"/>
              <a:gd name="connsiteY93" fmla="*/ 1194619 h 5661944"/>
              <a:gd name="connsiteX94" fmla="*/ 6282812 w 6356554"/>
              <a:gd name="connsiteY94" fmla="*/ 678426 h 5661944"/>
              <a:gd name="connsiteX95" fmla="*/ 6297561 w 6356554"/>
              <a:gd name="connsiteY95" fmla="*/ 619432 h 5661944"/>
              <a:gd name="connsiteX96" fmla="*/ 6356554 w 6356554"/>
              <a:gd name="connsiteY96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3554361 w 6356554"/>
              <a:gd name="connsiteY34" fmla="*/ 1047136 h 5661944"/>
              <a:gd name="connsiteX35" fmla="*/ 3573252 w 6356554"/>
              <a:gd name="connsiteY35" fmla="*/ 1002890 h 5661944"/>
              <a:gd name="connsiteX36" fmla="*/ 3436374 w 6356554"/>
              <a:gd name="connsiteY36" fmla="*/ 855407 h 5661944"/>
              <a:gd name="connsiteX37" fmla="*/ 3377380 w 6356554"/>
              <a:gd name="connsiteY37" fmla="*/ 781665 h 5661944"/>
              <a:gd name="connsiteX38" fmla="*/ 3362632 w 6356554"/>
              <a:gd name="connsiteY38" fmla="*/ 737419 h 5661944"/>
              <a:gd name="connsiteX39" fmla="*/ 3377380 w 6356554"/>
              <a:gd name="connsiteY39" fmla="*/ 516194 h 5661944"/>
              <a:gd name="connsiteX40" fmla="*/ 3392129 w 6356554"/>
              <a:gd name="connsiteY40" fmla="*/ 471948 h 5661944"/>
              <a:gd name="connsiteX41" fmla="*/ 3480619 w 6356554"/>
              <a:gd name="connsiteY41" fmla="*/ 398207 h 5661944"/>
              <a:gd name="connsiteX42" fmla="*/ 3583858 w 6356554"/>
              <a:gd name="connsiteY42" fmla="*/ 324465 h 5661944"/>
              <a:gd name="connsiteX43" fmla="*/ 3628103 w 6356554"/>
              <a:gd name="connsiteY43" fmla="*/ 309716 h 5661944"/>
              <a:gd name="connsiteX44" fmla="*/ 3878825 w 6356554"/>
              <a:gd name="connsiteY44" fmla="*/ 324465 h 5661944"/>
              <a:gd name="connsiteX45" fmla="*/ 3982064 w 6356554"/>
              <a:gd name="connsiteY45" fmla="*/ 398207 h 5661944"/>
              <a:gd name="connsiteX46" fmla="*/ 4129548 w 6356554"/>
              <a:gd name="connsiteY46" fmla="*/ 530942 h 5661944"/>
              <a:gd name="connsiteX47" fmla="*/ 4173793 w 6356554"/>
              <a:gd name="connsiteY47" fmla="*/ 575187 h 5661944"/>
              <a:gd name="connsiteX48" fmla="*/ 4232787 w 6356554"/>
              <a:gd name="connsiteY48" fmla="*/ 663677 h 5661944"/>
              <a:gd name="connsiteX49" fmla="*/ 4262283 w 6356554"/>
              <a:gd name="connsiteY49" fmla="*/ 737419 h 5661944"/>
              <a:gd name="connsiteX50" fmla="*/ 4291780 w 6356554"/>
              <a:gd name="connsiteY50" fmla="*/ 796413 h 5661944"/>
              <a:gd name="connsiteX51" fmla="*/ 4336025 w 6356554"/>
              <a:gd name="connsiteY51" fmla="*/ 899652 h 5661944"/>
              <a:gd name="connsiteX52" fmla="*/ 4380271 w 6356554"/>
              <a:gd name="connsiteY52" fmla="*/ 929148 h 5661944"/>
              <a:gd name="connsiteX53" fmla="*/ 4439264 w 6356554"/>
              <a:gd name="connsiteY53" fmla="*/ 973394 h 5661944"/>
              <a:gd name="connsiteX54" fmla="*/ 4572000 w 6356554"/>
              <a:gd name="connsiteY54" fmla="*/ 988142 h 5661944"/>
              <a:gd name="connsiteX55" fmla="*/ 4866967 w 6356554"/>
              <a:gd name="connsiteY55" fmla="*/ 958645 h 5661944"/>
              <a:gd name="connsiteX56" fmla="*/ 4881716 w 6356554"/>
              <a:gd name="connsiteY56" fmla="*/ 796413 h 5661944"/>
              <a:gd name="connsiteX57" fmla="*/ 4911212 w 6356554"/>
              <a:gd name="connsiteY57" fmla="*/ 678426 h 5661944"/>
              <a:gd name="connsiteX58" fmla="*/ 4925961 w 6356554"/>
              <a:gd name="connsiteY58" fmla="*/ 604684 h 5661944"/>
              <a:gd name="connsiteX59" fmla="*/ 4940709 w 6356554"/>
              <a:gd name="connsiteY59" fmla="*/ 162232 h 5661944"/>
              <a:gd name="connsiteX60" fmla="*/ 4970206 w 6356554"/>
              <a:gd name="connsiteY60" fmla="*/ 117987 h 5661944"/>
              <a:gd name="connsiteX61" fmla="*/ 5088193 w 6356554"/>
              <a:gd name="connsiteY61" fmla="*/ 29497 h 5661944"/>
              <a:gd name="connsiteX62" fmla="*/ 5206180 w 6356554"/>
              <a:gd name="connsiteY62" fmla="*/ 0 h 5661944"/>
              <a:gd name="connsiteX63" fmla="*/ 5353664 w 6356554"/>
              <a:gd name="connsiteY63" fmla="*/ 14748 h 5661944"/>
              <a:gd name="connsiteX64" fmla="*/ 5412658 w 6356554"/>
              <a:gd name="connsiteY64" fmla="*/ 44245 h 5661944"/>
              <a:gd name="connsiteX65" fmla="*/ 5515896 w 6356554"/>
              <a:gd name="connsiteY65" fmla="*/ 117987 h 5661944"/>
              <a:gd name="connsiteX66" fmla="*/ 5545393 w 6356554"/>
              <a:gd name="connsiteY66" fmla="*/ 162232 h 5661944"/>
              <a:gd name="connsiteX67" fmla="*/ 5589638 w 6356554"/>
              <a:gd name="connsiteY67" fmla="*/ 206477 h 5661944"/>
              <a:gd name="connsiteX68" fmla="*/ 5604387 w 6356554"/>
              <a:gd name="connsiteY68" fmla="*/ 265471 h 5661944"/>
              <a:gd name="connsiteX69" fmla="*/ 5663380 w 6356554"/>
              <a:gd name="connsiteY69" fmla="*/ 427703 h 5661944"/>
              <a:gd name="connsiteX70" fmla="*/ 5707625 w 6356554"/>
              <a:gd name="connsiteY70" fmla="*/ 589936 h 5661944"/>
              <a:gd name="connsiteX71" fmla="*/ 5737122 w 6356554"/>
              <a:gd name="connsiteY71" fmla="*/ 678426 h 5661944"/>
              <a:gd name="connsiteX72" fmla="*/ 5781367 w 6356554"/>
              <a:gd name="connsiteY72" fmla="*/ 870155 h 5661944"/>
              <a:gd name="connsiteX73" fmla="*/ 5796116 w 6356554"/>
              <a:gd name="connsiteY73" fmla="*/ 914400 h 5661944"/>
              <a:gd name="connsiteX74" fmla="*/ 5781367 w 6356554"/>
              <a:gd name="connsiteY74" fmla="*/ 1032387 h 5661944"/>
              <a:gd name="connsiteX75" fmla="*/ 5692877 w 6356554"/>
              <a:gd name="connsiteY75" fmla="*/ 1150374 h 5661944"/>
              <a:gd name="connsiteX76" fmla="*/ 5574890 w 6356554"/>
              <a:gd name="connsiteY76" fmla="*/ 1283110 h 5661944"/>
              <a:gd name="connsiteX77" fmla="*/ 5471651 w 6356554"/>
              <a:gd name="connsiteY77" fmla="*/ 1356852 h 5661944"/>
              <a:gd name="connsiteX78" fmla="*/ 5427406 w 6356554"/>
              <a:gd name="connsiteY78" fmla="*/ 1460090 h 5661944"/>
              <a:gd name="connsiteX79" fmla="*/ 5412658 w 6356554"/>
              <a:gd name="connsiteY79" fmla="*/ 1504336 h 5661944"/>
              <a:gd name="connsiteX80" fmla="*/ 5442154 w 6356554"/>
              <a:gd name="connsiteY80" fmla="*/ 1681316 h 5661944"/>
              <a:gd name="connsiteX81" fmla="*/ 5515896 w 6356554"/>
              <a:gd name="connsiteY81" fmla="*/ 1755058 h 5661944"/>
              <a:gd name="connsiteX82" fmla="*/ 5560141 w 6356554"/>
              <a:gd name="connsiteY82" fmla="*/ 1769807 h 5661944"/>
              <a:gd name="connsiteX83" fmla="*/ 5648632 w 6356554"/>
              <a:gd name="connsiteY83" fmla="*/ 1828800 h 5661944"/>
              <a:gd name="connsiteX84" fmla="*/ 5751871 w 6356554"/>
              <a:gd name="connsiteY84" fmla="*/ 1858297 h 5661944"/>
              <a:gd name="connsiteX85" fmla="*/ 5810864 w 6356554"/>
              <a:gd name="connsiteY85" fmla="*/ 1887794 h 5661944"/>
              <a:gd name="connsiteX86" fmla="*/ 5958348 w 6356554"/>
              <a:gd name="connsiteY86" fmla="*/ 1873045 h 5661944"/>
              <a:gd name="connsiteX87" fmla="*/ 6046838 w 6356554"/>
              <a:gd name="connsiteY87" fmla="*/ 1740310 h 5661944"/>
              <a:gd name="connsiteX88" fmla="*/ 6091083 w 6356554"/>
              <a:gd name="connsiteY88" fmla="*/ 1696065 h 5661944"/>
              <a:gd name="connsiteX89" fmla="*/ 6164825 w 6356554"/>
              <a:gd name="connsiteY89" fmla="*/ 1533832 h 5661944"/>
              <a:gd name="connsiteX90" fmla="*/ 6194322 w 6356554"/>
              <a:gd name="connsiteY90" fmla="*/ 1430594 h 5661944"/>
              <a:gd name="connsiteX91" fmla="*/ 6223819 w 6356554"/>
              <a:gd name="connsiteY91" fmla="*/ 1371600 h 5661944"/>
              <a:gd name="connsiteX92" fmla="*/ 6253316 w 6356554"/>
              <a:gd name="connsiteY92" fmla="*/ 1253613 h 5661944"/>
              <a:gd name="connsiteX93" fmla="*/ 6268064 w 6356554"/>
              <a:gd name="connsiteY93" fmla="*/ 1194619 h 5661944"/>
              <a:gd name="connsiteX94" fmla="*/ 6282812 w 6356554"/>
              <a:gd name="connsiteY94" fmla="*/ 678426 h 5661944"/>
              <a:gd name="connsiteX95" fmla="*/ 6297561 w 6356554"/>
              <a:gd name="connsiteY95" fmla="*/ 619432 h 5661944"/>
              <a:gd name="connsiteX96" fmla="*/ 6356554 w 6356554"/>
              <a:gd name="connsiteY96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3554361 w 6356554"/>
              <a:gd name="connsiteY34" fmla="*/ 1047136 h 5661944"/>
              <a:gd name="connsiteX35" fmla="*/ 3436374 w 6356554"/>
              <a:gd name="connsiteY35" fmla="*/ 855407 h 5661944"/>
              <a:gd name="connsiteX36" fmla="*/ 3377380 w 6356554"/>
              <a:gd name="connsiteY36" fmla="*/ 781665 h 5661944"/>
              <a:gd name="connsiteX37" fmla="*/ 3362632 w 6356554"/>
              <a:gd name="connsiteY37" fmla="*/ 737419 h 5661944"/>
              <a:gd name="connsiteX38" fmla="*/ 3377380 w 6356554"/>
              <a:gd name="connsiteY38" fmla="*/ 516194 h 5661944"/>
              <a:gd name="connsiteX39" fmla="*/ 3392129 w 6356554"/>
              <a:gd name="connsiteY39" fmla="*/ 471948 h 5661944"/>
              <a:gd name="connsiteX40" fmla="*/ 3480619 w 6356554"/>
              <a:gd name="connsiteY40" fmla="*/ 398207 h 5661944"/>
              <a:gd name="connsiteX41" fmla="*/ 3583858 w 6356554"/>
              <a:gd name="connsiteY41" fmla="*/ 324465 h 5661944"/>
              <a:gd name="connsiteX42" fmla="*/ 3628103 w 6356554"/>
              <a:gd name="connsiteY42" fmla="*/ 309716 h 5661944"/>
              <a:gd name="connsiteX43" fmla="*/ 3878825 w 6356554"/>
              <a:gd name="connsiteY43" fmla="*/ 324465 h 5661944"/>
              <a:gd name="connsiteX44" fmla="*/ 3982064 w 6356554"/>
              <a:gd name="connsiteY44" fmla="*/ 398207 h 5661944"/>
              <a:gd name="connsiteX45" fmla="*/ 4129548 w 6356554"/>
              <a:gd name="connsiteY45" fmla="*/ 530942 h 5661944"/>
              <a:gd name="connsiteX46" fmla="*/ 4173793 w 6356554"/>
              <a:gd name="connsiteY46" fmla="*/ 575187 h 5661944"/>
              <a:gd name="connsiteX47" fmla="*/ 4232787 w 6356554"/>
              <a:gd name="connsiteY47" fmla="*/ 663677 h 5661944"/>
              <a:gd name="connsiteX48" fmla="*/ 4262283 w 6356554"/>
              <a:gd name="connsiteY48" fmla="*/ 737419 h 5661944"/>
              <a:gd name="connsiteX49" fmla="*/ 4291780 w 6356554"/>
              <a:gd name="connsiteY49" fmla="*/ 796413 h 5661944"/>
              <a:gd name="connsiteX50" fmla="*/ 4336025 w 6356554"/>
              <a:gd name="connsiteY50" fmla="*/ 899652 h 5661944"/>
              <a:gd name="connsiteX51" fmla="*/ 4380271 w 6356554"/>
              <a:gd name="connsiteY51" fmla="*/ 929148 h 5661944"/>
              <a:gd name="connsiteX52" fmla="*/ 4439264 w 6356554"/>
              <a:gd name="connsiteY52" fmla="*/ 973394 h 5661944"/>
              <a:gd name="connsiteX53" fmla="*/ 4572000 w 6356554"/>
              <a:gd name="connsiteY53" fmla="*/ 988142 h 5661944"/>
              <a:gd name="connsiteX54" fmla="*/ 4866967 w 6356554"/>
              <a:gd name="connsiteY54" fmla="*/ 958645 h 5661944"/>
              <a:gd name="connsiteX55" fmla="*/ 4881716 w 6356554"/>
              <a:gd name="connsiteY55" fmla="*/ 796413 h 5661944"/>
              <a:gd name="connsiteX56" fmla="*/ 4911212 w 6356554"/>
              <a:gd name="connsiteY56" fmla="*/ 678426 h 5661944"/>
              <a:gd name="connsiteX57" fmla="*/ 4925961 w 6356554"/>
              <a:gd name="connsiteY57" fmla="*/ 604684 h 5661944"/>
              <a:gd name="connsiteX58" fmla="*/ 4940709 w 6356554"/>
              <a:gd name="connsiteY58" fmla="*/ 162232 h 5661944"/>
              <a:gd name="connsiteX59" fmla="*/ 4970206 w 6356554"/>
              <a:gd name="connsiteY59" fmla="*/ 117987 h 5661944"/>
              <a:gd name="connsiteX60" fmla="*/ 5088193 w 6356554"/>
              <a:gd name="connsiteY60" fmla="*/ 29497 h 5661944"/>
              <a:gd name="connsiteX61" fmla="*/ 5206180 w 6356554"/>
              <a:gd name="connsiteY61" fmla="*/ 0 h 5661944"/>
              <a:gd name="connsiteX62" fmla="*/ 5353664 w 6356554"/>
              <a:gd name="connsiteY62" fmla="*/ 14748 h 5661944"/>
              <a:gd name="connsiteX63" fmla="*/ 5412658 w 6356554"/>
              <a:gd name="connsiteY63" fmla="*/ 44245 h 5661944"/>
              <a:gd name="connsiteX64" fmla="*/ 5515896 w 6356554"/>
              <a:gd name="connsiteY64" fmla="*/ 117987 h 5661944"/>
              <a:gd name="connsiteX65" fmla="*/ 5545393 w 6356554"/>
              <a:gd name="connsiteY65" fmla="*/ 162232 h 5661944"/>
              <a:gd name="connsiteX66" fmla="*/ 5589638 w 6356554"/>
              <a:gd name="connsiteY66" fmla="*/ 206477 h 5661944"/>
              <a:gd name="connsiteX67" fmla="*/ 5604387 w 6356554"/>
              <a:gd name="connsiteY67" fmla="*/ 265471 h 5661944"/>
              <a:gd name="connsiteX68" fmla="*/ 5663380 w 6356554"/>
              <a:gd name="connsiteY68" fmla="*/ 427703 h 5661944"/>
              <a:gd name="connsiteX69" fmla="*/ 5707625 w 6356554"/>
              <a:gd name="connsiteY69" fmla="*/ 589936 h 5661944"/>
              <a:gd name="connsiteX70" fmla="*/ 5737122 w 6356554"/>
              <a:gd name="connsiteY70" fmla="*/ 678426 h 5661944"/>
              <a:gd name="connsiteX71" fmla="*/ 5781367 w 6356554"/>
              <a:gd name="connsiteY71" fmla="*/ 870155 h 5661944"/>
              <a:gd name="connsiteX72" fmla="*/ 5796116 w 6356554"/>
              <a:gd name="connsiteY72" fmla="*/ 914400 h 5661944"/>
              <a:gd name="connsiteX73" fmla="*/ 5781367 w 6356554"/>
              <a:gd name="connsiteY73" fmla="*/ 1032387 h 5661944"/>
              <a:gd name="connsiteX74" fmla="*/ 5692877 w 6356554"/>
              <a:gd name="connsiteY74" fmla="*/ 1150374 h 5661944"/>
              <a:gd name="connsiteX75" fmla="*/ 5574890 w 6356554"/>
              <a:gd name="connsiteY75" fmla="*/ 1283110 h 5661944"/>
              <a:gd name="connsiteX76" fmla="*/ 5471651 w 6356554"/>
              <a:gd name="connsiteY76" fmla="*/ 1356852 h 5661944"/>
              <a:gd name="connsiteX77" fmla="*/ 5427406 w 6356554"/>
              <a:gd name="connsiteY77" fmla="*/ 1460090 h 5661944"/>
              <a:gd name="connsiteX78" fmla="*/ 5412658 w 6356554"/>
              <a:gd name="connsiteY78" fmla="*/ 1504336 h 5661944"/>
              <a:gd name="connsiteX79" fmla="*/ 5442154 w 6356554"/>
              <a:gd name="connsiteY79" fmla="*/ 1681316 h 5661944"/>
              <a:gd name="connsiteX80" fmla="*/ 5515896 w 6356554"/>
              <a:gd name="connsiteY80" fmla="*/ 1755058 h 5661944"/>
              <a:gd name="connsiteX81" fmla="*/ 5560141 w 6356554"/>
              <a:gd name="connsiteY81" fmla="*/ 1769807 h 5661944"/>
              <a:gd name="connsiteX82" fmla="*/ 5648632 w 6356554"/>
              <a:gd name="connsiteY82" fmla="*/ 1828800 h 5661944"/>
              <a:gd name="connsiteX83" fmla="*/ 5751871 w 6356554"/>
              <a:gd name="connsiteY83" fmla="*/ 1858297 h 5661944"/>
              <a:gd name="connsiteX84" fmla="*/ 5810864 w 6356554"/>
              <a:gd name="connsiteY84" fmla="*/ 1887794 h 5661944"/>
              <a:gd name="connsiteX85" fmla="*/ 5958348 w 6356554"/>
              <a:gd name="connsiteY85" fmla="*/ 1873045 h 5661944"/>
              <a:gd name="connsiteX86" fmla="*/ 6046838 w 6356554"/>
              <a:gd name="connsiteY86" fmla="*/ 1740310 h 5661944"/>
              <a:gd name="connsiteX87" fmla="*/ 6091083 w 6356554"/>
              <a:gd name="connsiteY87" fmla="*/ 1696065 h 5661944"/>
              <a:gd name="connsiteX88" fmla="*/ 6164825 w 6356554"/>
              <a:gd name="connsiteY88" fmla="*/ 1533832 h 5661944"/>
              <a:gd name="connsiteX89" fmla="*/ 6194322 w 6356554"/>
              <a:gd name="connsiteY89" fmla="*/ 1430594 h 5661944"/>
              <a:gd name="connsiteX90" fmla="*/ 6223819 w 6356554"/>
              <a:gd name="connsiteY90" fmla="*/ 1371600 h 5661944"/>
              <a:gd name="connsiteX91" fmla="*/ 6253316 w 6356554"/>
              <a:gd name="connsiteY91" fmla="*/ 1253613 h 5661944"/>
              <a:gd name="connsiteX92" fmla="*/ 6268064 w 6356554"/>
              <a:gd name="connsiteY92" fmla="*/ 1194619 h 5661944"/>
              <a:gd name="connsiteX93" fmla="*/ 6282812 w 6356554"/>
              <a:gd name="connsiteY93" fmla="*/ 678426 h 5661944"/>
              <a:gd name="connsiteX94" fmla="*/ 6297561 w 6356554"/>
              <a:gd name="connsiteY94" fmla="*/ 619432 h 5661944"/>
              <a:gd name="connsiteX95" fmla="*/ 6356554 w 6356554"/>
              <a:gd name="connsiteY95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3436374 w 6356554"/>
              <a:gd name="connsiteY35" fmla="*/ 855407 h 5661944"/>
              <a:gd name="connsiteX36" fmla="*/ 3377380 w 6356554"/>
              <a:gd name="connsiteY36" fmla="*/ 781665 h 5661944"/>
              <a:gd name="connsiteX37" fmla="*/ 3362632 w 6356554"/>
              <a:gd name="connsiteY37" fmla="*/ 737419 h 5661944"/>
              <a:gd name="connsiteX38" fmla="*/ 3377380 w 6356554"/>
              <a:gd name="connsiteY38" fmla="*/ 516194 h 5661944"/>
              <a:gd name="connsiteX39" fmla="*/ 3392129 w 6356554"/>
              <a:gd name="connsiteY39" fmla="*/ 471948 h 5661944"/>
              <a:gd name="connsiteX40" fmla="*/ 3480619 w 6356554"/>
              <a:gd name="connsiteY40" fmla="*/ 398207 h 5661944"/>
              <a:gd name="connsiteX41" fmla="*/ 3583858 w 6356554"/>
              <a:gd name="connsiteY41" fmla="*/ 324465 h 5661944"/>
              <a:gd name="connsiteX42" fmla="*/ 3628103 w 6356554"/>
              <a:gd name="connsiteY42" fmla="*/ 309716 h 5661944"/>
              <a:gd name="connsiteX43" fmla="*/ 3878825 w 6356554"/>
              <a:gd name="connsiteY43" fmla="*/ 324465 h 5661944"/>
              <a:gd name="connsiteX44" fmla="*/ 3982064 w 6356554"/>
              <a:gd name="connsiteY44" fmla="*/ 398207 h 5661944"/>
              <a:gd name="connsiteX45" fmla="*/ 4129548 w 6356554"/>
              <a:gd name="connsiteY45" fmla="*/ 530942 h 5661944"/>
              <a:gd name="connsiteX46" fmla="*/ 4173793 w 6356554"/>
              <a:gd name="connsiteY46" fmla="*/ 575187 h 5661944"/>
              <a:gd name="connsiteX47" fmla="*/ 4232787 w 6356554"/>
              <a:gd name="connsiteY47" fmla="*/ 663677 h 5661944"/>
              <a:gd name="connsiteX48" fmla="*/ 4262283 w 6356554"/>
              <a:gd name="connsiteY48" fmla="*/ 737419 h 5661944"/>
              <a:gd name="connsiteX49" fmla="*/ 4291780 w 6356554"/>
              <a:gd name="connsiteY49" fmla="*/ 796413 h 5661944"/>
              <a:gd name="connsiteX50" fmla="*/ 4336025 w 6356554"/>
              <a:gd name="connsiteY50" fmla="*/ 899652 h 5661944"/>
              <a:gd name="connsiteX51" fmla="*/ 4380271 w 6356554"/>
              <a:gd name="connsiteY51" fmla="*/ 929148 h 5661944"/>
              <a:gd name="connsiteX52" fmla="*/ 4439264 w 6356554"/>
              <a:gd name="connsiteY52" fmla="*/ 973394 h 5661944"/>
              <a:gd name="connsiteX53" fmla="*/ 4572000 w 6356554"/>
              <a:gd name="connsiteY53" fmla="*/ 988142 h 5661944"/>
              <a:gd name="connsiteX54" fmla="*/ 4866967 w 6356554"/>
              <a:gd name="connsiteY54" fmla="*/ 958645 h 5661944"/>
              <a:gd name="connsiteX55" fmla="*/ 4881716 w 6356554"/>
              <a:gd name="connsiteY55" fmla="*/ 796413 h 5661944"/>
              <a:gd name="connsiteX56" fmla="*/ 4911212 w 6356554"/>
              <a:gd name="connsiteY56" fmla="*/ 678426 h 5661944"/>
              <a:gd name="connsiteX57" fmla="*/ 4925961 w 6356554"/>
              <a:gd name="connsiteY57" fmla="*/ 604684 h 5661944"/>
              <a:gd name="connsiteX58" fmla="*/ 4940709 w 6356554"/>
              <a:gd name="connsiteY58" fmla="*/ 162232 h 5661944"/>
              <a:gd name="connsiteX59" fmla="*/ 4970206 w 6356554"/>
              <a:gd name="connsiteY59" fmla="*/ 117987 h 5661944"/>
              <a:gd name="connsiteX60" fmla="*/ 5088193 w 6356554"/>
              <a:gd name="connsiteY60" fmla="*/ 29497 h 5661944"/>
              <a:gd name="connsiteX61" fmla="*/ 5206180 w 6356554"/>
              <a:gd name="connsiteY61" fmla="*/ 0 h 5661944"/>
              <a:gd name="connsiteX62" fmla="*/ 5353664 w 6356554"/>
              <a:gd name="connsiteY62" fmla="*/ 14748 h 5661944"/>
              <a:gd name="connsiteX63" fmla="*/ 5412658 w 6356554"/>
              <a:gd name="connsiteY63" fmla="*/ 44245 h 5661944"/>
              <a:gd name="connsiteX64" fmla="*/ 5515896 w 6356554"/>
              <a:gd name="connsiteY64" fmla="*/ 117987 h 5661944"/>
              <a:gd name="connsiteX65" fmla="*/ 5545393 w 6356554"/>
              <a:gd name="connsiteY65" fmla="*/ 162232 h 5661944"/>
              <a:gd name="connsiteX66" fmla="*/ 5589638 w 6356554"/>
              <a:gd name="connsiteY66" fmla="*/ 206477 h 5661944"/>
              <a:gd name="connsiteX67" fmla="*/ 5604387 w 6356554"/>
              <a:gd name="connsiteY67" fmla="*/ 265471 h 5661944"/>
              <a:gd name="connsiteX68" fmla="*/ 5663380 w 6356554"/>
              <a:gd name="connsiteY68" fmla="*/ 427703 h 5661944"/>
              <a:gd name="connsiteX69" fmla="*/ 5707625 w 6356554"/>
              <a:gd name="connsiteY69" fmla="*/ 589936 h 5661944"/>
              <a:gd name="connsiteX70" fmla="*/ 5737122 w 6356554"/>
              <a:gd name="connsiteY70" fmla="*/ 678426 h 5661944"/>
              <a:gd name="connsiteX71" fmla="*/ 5781367 w 6356554"/>
              <a:gd name="connsiteY71" fmla="*/ 870155 h 5661944"/>
              <a:gd name="connsiteX72" fmla="*/ 5796116 w 6356554"/>
              <a:gd name="connsiteY72" fmla="*/ 914400 h 5661944"/>
              <a:gd name="connsiteX73" fmla="*/ 5781367 w 6356554"/>
              <a:gd name="connsiteY73" fmla="*/ 1032387 h 5661944"/>
              <a:gd name="connsiteX74" fmla="*/ 5692877 w 6356554"/>
              <a:gd name="connsiteY74" fmla="*/ 1150374 h 5661944"/>
              <a:gd name="connsiteX75" fmla="*/ 5574890 w 6356554"/>
              <a:gd name="connsiteY75" fmla="*/ 1283110 h 5661944"/>
              <a:gd name="connsiteX76" fmla="*/ 5471651 w 6356554"/>
              <a:gd name="connsiteY76" fmla="*/ 1356852 h 5661944"/>
              <a:gd name="connsiteX77" fmla="*/ 5427406 w 6356554"/>
              <a:gd name="connsiteY77" fmla="*/ 1460090 h 5661944"/>
              <a:gd name="connsiteX78" fmla="*/ 5412658 w 6356554"/>
              <a:gd name="connsiteY78" fmla="*/ 1504336 h 5661944"/>
              <a:gd name="connsiteX79" fmla="*/ 5442154 w 6356554"/>
              <a:gd name="connsiteY79" fmla="*/ 1681316 h 5661944"/>
              <a:gd name="connsiteX80" fmla="*/ 5515896 w 6356554"/>
              <a:gd name="connsiteY80" fmla="*/ 1755058 h 5661944"/>
              <a:gd name="connsiteX81" fmla="*/ 5560141 w 6356554"/>
              <a:gd name="connsiteY81" fmla="*/ 1769807 h 5661944"/>
              <a:gd name="connsiteX82" fmla="*/ 5648632 w 6356554"/>
              <a:gd name="connsiteY82" fmla="*/ 1828800 h 5661944"/>
              <a:gd name="connsiteX83" fmla="*/ 5751871 w 6356554"/>
              <a:gd name="connsiteY83" fmla="*/ 1858297 h 5661944"/>
              <a:gd name="connsiteX84" fmla="*/ 5810864 w 6356554"/>
              <a:gd name="connsiteY84" fmla="*/ 1887794 h 5661944"/>
              <a:gd name="connsiteX85" fmla="*/ 5958348 w 6356554"/>
              <a:gd name="connsiteY85" fmla="*/ 1873045 h 5661944"/>
              <a:gd name="connsiteX86" fmla="*/ 6046838 w 6356554"/>
              <a:gd name="connsiteY86" fmla="*/ 1740310 h 5661944"/>
              <a:gd name="connsiteX87" fmla="*/ 6091083 w 6356554"/>
              <a:gd name="connsiteY87" fmla="*/ 1696065 h 5661944"/>
              <a:gd name="connsiteX88" fmla="*/ 6164825 w 6356554"/>
              <a:gd name="connsiteY88" fmla="*/ 1533832 h 5661944"/>
              <a:gd name="connsiteX89" fmla="*/ 6194322 w 6356554"/>
              <a:gd name="connsiteY89" fmla="*/ 1430594 h 5661944"/>
              <a:gd name="connsiteX90" fmla="*/ 6223819 w 6356554"/>
              <a:gd name="connsiteY90" fmla="*/ 1371600 h 5661944"/>
              <a:gd name="connsiteX91" fmla="*/ 6253316 w 6356554"/>
              <a:gd name="connsiteY91" fmla="*/ 1253613 h 5661944"/>
              <a:gd name="connsiteX92" fmla="*/ 6268064 w 6356554"/>
              <a:gd name="connsiteY92" fmla="*/ 1194619 h 5661944"/>
              <a:gd name="connsiteX93" fmla="*/ 6282812 w 6356554"/>
              <a:gd name="connsiteY93" fmla="*/ 678426 h 5661944"/>
              <a:gd name="connsiteX94" fmla="*/ 6297561 w 6356554"/>
              <a:gd name="connsiteY94" fmla="*/ 619432 h 5661944"/>
              <a:gd name="connsiteX95" fmla="*/ 6356554 w 6356554"/>
              <a:gd name="connsiteY95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3377380 w 6356554"/>
              <a:gd name="connsiteY35" fmla="*/ 781665 h 5661944"/>
              <a:gd name="connsiteX36" fmla="*/ 3362632 w 6356554"/>
              <a:gd name="connsiteY36" fmla="*/ 737419 h 5661944"/>
              <a:gd name="connsiteX37" fmla="*/ 3377380 w 6356554"/>
              <a:gd name="connsiteY37" fmla="*/ 516194 h 5661944"/>
              <a:gd name="connsiteX38" fmla="*/ 3392129 w 6356554"/>
              <a:gd name="connsiteY38" fmla="*/ 471948 h 5661944"/>
              <a:gd name="connsiteX39" fmla="*/ 3480619 w 6356554"/>
              <a:gd name="connsiteY39" fmla="*/ 398207 h 5661944"/>
              <a:gd name="connsiteX40" fmla="*/ 3583858 w 6356554"/>
              <a:gd name="connsiteY40" fmla="*/ 324465 h 5661944"/>
              <a:gd name="connsiteX41" fmla="*/ 3628103 w 6356554"/>
              <a:gd name="connsiteY41" fmla="*/ 309716 h 5661944"/>
              <a:gd name="connsiteX42" fmla="*/ 3878825 w 6356554"/>
              <a:gd name="connsiteY42" fmla="*/ 324465 h 5661944"/>
              <a:gd name="connsiteX43" fmla="*/ 3982064 w 6356554"/>
              <a:gd name="connsiteY43" fmla="*/ 398207 h 5661944"/>
              <a:gd name="connsiteX44" fmla="*/ 4129548 w 6356554"/>
              <a:gd name="connsiteY44" fmla="*/ 530942 h 5661944"/>
              <a:gd name="connsiteX45" fmla="*/ 4173793 w 6356554"/>
              <a:gd name="connsiteY45" fmla="*/ 575187 h 5661944"/>
              <a:gd name="connsiteX46" fmla="*/ 4232787 w 6356554"/>
              <a:gd name="connsiteY46" fmla="*/ 663677 h 5661944"/>
              <a:gd name="connsiteX47" fmla="*/ 4262283 w 6356554"/>
              <a:gd name="connsiteY47" fmla="*/ 737419 h 5661944"/>
              <a:gd name="connsiteX48" fmla="*/ 4291780 w 6356554"/>
              <a:gd name="connsiteY48" fmla="*/ 796413 h 5661944"/>
              <a:gd name="connsiteX49" fmla="*/ 4336025 w 6356554"/>
              <a:gd name="connsiteY49" fmla="*/ 899652 h 5661944"/>
              <a:gd name="connsiteX50" fmla="*/ 4380271 w 6356554"/>
              <a:gd name="connsiteY50" fmla="*/ 929148 h 5661944"/>
              <a:gd name="connsiteX51" fmla="*/ 4439264 w 6356554"/>
              <a:gd name="connsiteY51" fmla="*/ 973394 h 5661944"/>
              <a:gd name="connsiteX52" fmla="*/ 4572000 w 6356554"/>
              <a:gd name="connsiteY52" fmla="*/ 988142 h 5661944"/>
              <a:gd name="connsiteX53" fmla="*/ 4866967 w 6356554"/>
              <a:gd name="connsiteY53" fmla="*/ 958645 h 5661944"/>
              <a:gd name="connsiteX54" fmla="*/ 4881716 w 6356554"/>
              <a:gd name="connsiteY54" fmla="*/ 796413 h 5661944"/>
              <a:gd name="connsiteX55" fmla="*/ 4911212 w 6356554"/>
              <a:gd name="connsiteY55" fmla="*/ 678426 h 5661944"/>
              <a:gd name="connsiteX56" fmla="*/ 4925961 w 6356554"/>
              <a:gd name="connsiteY56" fmla="*/ 604684 h 5661944"/>
              <a:gd name="connsiteX57" fmla="*/ 4940709 w 6356554"/>
              <a:gd name="connsiteY57" fmla="*/ 162232 h 5661944"/>
              <a:gd name="connsiteX58" fmla="*/ 4970206 w 6356554"/>
              <a:gd name="connsiteY58" fmla="*/ 117987 h 5661944"/>
              <a:gd name="connsiteX59" fmla="*/ 5088193 w 6356554"/>
              <a:gd name="connsiteY59" fmla="*/ 29497 h 5661944"/>
              <a:gd name="connsiteX60" fmla="*/ 5206180 w 6356554"/>
              <a:gd name="connsiteY60" fmla="*/ 0 h 5661944"/>
              <a:gd name="connsiteX61" fmla="*/ 5353664 w 6356554"/>
              <a:gd name="connsiteY61" fmla="*/ 14748 h 5661944"/>
              <a:gd name="connsiteX62" fmla="*/ 5412658 w 6356554"/>
              <a:gd name="connsiteY62" fmla="*/ 44245 h 5661944"/>
              <a:gd name="connsiteX63" fmla="*/ 5515896 w 6356554"/>
              <a:gd name="connsiteY63" fmla="*/ 117987 h 5661944"/>
              <a:gd name="connsiteX64" fmla="*/ 5545393 w 6356554"/>
              <a:gd name="connsiteY64" fmla="*/ 162232 h 5661944"/>
              <a:gd name="connsiteX65" fmla="*/ 5589638 w 6356554"/>
              <a:gd name="connsiteY65" fmla="*/ 206477 h 5661944"/>
              <a:gd name="connsiteX66" fmla="*/ 5604387 w 6356554"/>
              <a:gd name="connsiteY66" fmla="*/ 265471 h 5661944"/>
              <a:gd name="connsiteX67" fmla="*/ 5663380 w 6356554"/>
              <a:gd name="connsiteY67" fmla="*/ 427703 h 5661944"/>
              <a:gd name="connsiteX68" fmla="*/ 5707625 w 6356554"/>
              <a:gd name="connsiteY68" fmla="*/ 589936 h 5661944"/>
              <a:gd name="connsiteX69" fmla="*/ 5737122 w 6356554"/>
              <a:gd name="connsiteY69" fmla="*/ 678426 h 5661944"/>
              <a:gd name="connsiteX70" fmla="*/ 5781367 w 6356554"/>
              <a:gd name="connsiteY70" fmla="*/ 870155 h 5661944"/>
              <a:gd name="connsiteX71" fmla="*/ 5796116 w 6356554"/>
              <a:gd name="connsiteY71" fmla="*/ 914400 h 5661944"/>
              <a:gd name="connsiteX72" fmla="*/ 5781367 w 6356554"/>
              <a:gd name="connsiteY72" fmla="*/ 1032387 h 5661944"/>
              <a:gd name="connsiteX73" fmla="*/ 5692877 w 6356554"/>
              <a:gd name="connsiteY73" fmla="*/ 1150374 h 5661944"/>
              <a:gd name="connsiteX74" fmla="*/ 5574890 w 6356554"/>
              <a:gd name="connsiteY74" fmla="*/ 1283110 h 5661944"/>
              <a:gd name="connsiteX75" fmla="*/ 5471651 w 6356554"/>
              <a:gd name="connsiteY75" fmla="*/ 1356852 h 5661944"/>
              <a:gd name="connsiteX76" fmla="*/ 5427406 w 6356554"/>
              <a:gd name="connsiteY76" fmla="*/ 1460090 h 5661944"/>
              <a:gd name="connsiteX77" fmla="*/ 5412658 w 6356554"/>
              <a:gd name="connsiteY77" fmla="*/ 1504336 h 5661944"/>
              <a:gd name="connsiteX78" fmla="*/ 5442154 w 6356554"/>
              <a:gd name="connsiteY78" fmla="*/ 1681316 h 5661944"/>
              <a:gd name="connsiteX79" fmla="*/ 5515896 w 6356554"/>
              <a:gd name="connsiteY79" fmla="*/ 1755058 h 5661944"/>
              <a:gd name="connsiteX80" fmla="*/ 5560141 w 6356554"/>
              <a:gd name="connsiteY80" fmla="*/ 1769807 h 5661944"/>
              <a:gd name="connsiteX81" fmla="*/ 5648632 w 6356554"/>
              <a:gd name="connsiteY81" fmla="*/ 1828800 h 5661944"/>
              <a:gd name="connsiteX82" fmla="*/ 5751871 w 6356554"/>
              <a:gd name="connsiteY82" fmla="*/ 1858297 h 5661944"/>
              <a:gd name="connsiteX83" fmla="*/ 5810864 w 6356554"/>
              <a:gd name="connsiteY83" fmla="*/ 1887794 h 5661944"/>
              <a:gd name="connsiteX84" fmla="*/ 5958348 w 6356554"/>
              <a:gd name="connsiteY84" fmla="*/ 1873045 h 5661944"/>
              <a:gd name="connsiteX85" fmla="*/ 6046838 w 6356554"/>
              <a:gd name="connsiteY85" fmla="*/ 1740310 h 5661944"/>
              <a:gd name="connsiteX86" fmla="*/ 6091083 w 6356554"/>
              <a:gd name="connsiteY86" fmla="*/ 1696065 h 5661944"/>
              <a:gd name="connsiteX87" fmla="*/ 6164825 w 6356554"/>
              <a:gd name="connsiteY87" fmla="*/ 1533832 h 5661944"/>
              <a:gd name="connsiteX88" fmla="*/ 6194322 w 6356554"/>
              <a:gd name="connsiteY88" fmla="*/ 1430594 h 5661944"/>
              <a:gd name="connsiteX89" fmla="*/ 6223819 w 6356554"/>
              <a:gd name="connsiteY89" fmla="*/ 1371600 h 5661944"/>
              <a:gd name="connsiteX90" fmla="*/ 6253316 w 6356554"/>
              <a:gd name="connsiteY90" fmla="*/ 1253613 h 5661944"/>
              <a:gd name="connsiteX91" fmla="*/ 6268064 w 6356554"/>
              <a:gd name="connsiteY91" fmla="*/ 1194619 h 5661944"/>
              <a:gd name="connsiteX92" fmla="*/ 6282812 w 6356554"/>
              <a:gd name="connsiteY92" fmla="*/ 678426 h 5661944"/>
              <a:gd name="connsiteX93" fmla="*/ 6297561 w 6356554"/>
              <a:gd name="connsiteY93" fmla="*/ 619432 h 5661944"/>
              <a:gd name="connsiteX94" fmla="*/ 6356554 w 6356554"/>
              <a:gd name="connsiteY94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3377380 w 6356554"/>
              <a:gd name="connsiteY35" fmla="*/ 781665 h 5661944"/>
              <a:gd name="connsiteX36" fmla="*/ 3377380 w 6356554"/>
              <a:gd name="connsiteY36" fmla="*/ 516194 h 5661944"/>
              <a:gd name="connsiteX37" fmla="*/ 3392129 w 6356554"/>
              <a:gd name="connsiteY37" fmla="*/ 471948 h 5661944"/>
              <a:gd name="connsiteX38" fmla="*/ 3480619 w 6356554"/>
              <a:gd name="connsiteY38" fmla="*/ 398207 h 5661944"/>
              <a:gd name="connsiteX39" fmla="*/ 3583858 w 6356554"/>
              <a:gd name="connsiteY39" fmla="*/ 324465 h 5661944"/>
              <a:gd name="connsiteX40" fmla="*/ 3628103 w 6356554"/>
              <a:gd name="connsiteY40" fmla="*/ 309716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3377380 w 6356554"/>
              <a:gd name="connsiteY36" fmla="*/ 516194 h 5661944"/>
              <a:gd name="connsiteX37" fmla="*/ 3392129 w 6356554"/>
              <a:gd name="connsiteY37" fmla="*/ 471948 h 5661944"/>
              <a:gd name="connsiteX38" fmla="*/ 3480619 w 6356554"/>
              <a:gd name="connsiteY38" fmla="*/ 398207 h 5661944"/>
              <a:gd name="connsiteX39" fmla="*/ 3583858 w 6356554"/>
              <a:gd name="connsiteY39" fmla="*/ 324465 h 5661944"/>
              <a:gd name="connsiteX40" fmla="*/ 3628103 w 6356554"/>
              <a:gd name="connsiteY40" fmla="*/ 309716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3377380 w 6356554"/>
              <a:gd name="connsiteY36" fmla="*/ 516194 h 5661944"/>
              <a:gd name="connsiteX37" fmla="*/ 4326571 w 6356554"/>
              <a:gd name="connsiteY37" fmla="*/ 1920785 h 5661944"/>
              <a:gd name="connsiteX38" fmla="*/ 3480619 w 6356554"/>
              <a:gd name="connsiteY38" fmla="*/ 398207 h 5661944"/>
              <a:gd name="connsiteX39" fmla="*/ 3583858 w 6356554"/>
              <a:gd name="connsiteY39" fmla="*/ 324465 h 5661944"/>
              <a:gd name="connsiteX40" fmla="*/ 3628103 w 6356554"/>
              <a:gd name="connsiteY40" fmla="*/ 309716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326571 w 6356554"/>
              <a:gd name="connsiteY37" fmla="*/ 1920785 h 5661944"/>
              <a:gd name="connsiteX38" fmla="*/ 3480619 w 6356554"/>
              <a:gd name="connsiteY38" fmla="*/ 398207 h 5661944"/>
              <a:gd name="connsiteX39" fmla="*/ 3583858 w 6356554"/>
              <a:gd name="connsiteY39" fmla="*/ 324465 h 5661944"/>
              <a:gd name="connsiteX40" fmla="*/ 3628103 w 6356554"/>
              <a:gd name="connsiteY40" fmla="*/ 309716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326571 w 6356554"/>
              <a:gd name="connsiteY37" fmla="*/ 1920785 h 5661944"/>
              <a:gd name="connsiteX38" fmla="*/ 4355257 w 6356554"/>
              <a:gd name="connsiteY38" fmla="*/ 1436540 h 5661944"/>
              <a:gd name="connsiteX39" fmla="*/ 3583858 w 6356554"/>
              <a:gd name="connsiteY39" fmla="*/ 324465 h 5661944"/>
              <a:gd name="connsiteX40" fmla="*/ 3628103 w 6356554"/>
              <a:gd name="connsiteY40" fmla="*/ 309716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326571 w 6356554"/>
              <a:gd name="connsiteY37" fmla="*/ 1920785 h 5661944"/>
              <a:gd name="connsiteX38" fmla="*/ 4355257 w 6356554"/>
              <a:gd name="connsiteY38" fmla="*/ 1436540 h 5661944"/>
              <a:gd name="connsiteX39" fmla="*/ 3583858 w 6356554"/>
              <a:gd name="connsiteY39" fmla="*/ 324465 h 5661944"/>
              <a:gd name="connsiteX40" fmla="*/ 3628103 w 6356554"/>
              <a:gd name="connsiteY40" fmla="*/ 309716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355257 w 6356554"/>
              <a:gd name="connsiteY38" fmla="*/ 1436540 h 5661944"/>
              <a:gd name="connsiteX39" fmla="*/ 3583858 w 6356554"/>
              <a:gd name="connsiteY39" fmla="*/ 324465 h 5661944"/>
              <a:gd name="connsiteX40" fmla="*/ 3628103 w 6356554"/>
              <a:gd name="connsiteY40" fmla="*/ 309716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3583858 w 6356554"/>
              <a:gd name="connsiteY39" fmla="*/ 324465 h 5661944"/>
              <a:gd name="connsiteX40" fmla="*/ 3628103 w 6356554"/>
              <a:gd name="connsiteY40" fmla="*/ 309716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3628103 w 6356554"/>
              <a:gd name="connsiteY40" fmla="*/ 309716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3878825 w 6356554"/>
              <a:gd name="connsiteY41" fmla="*/ 324465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3982064 w 6356554"/>
              <a:gd name="connsiteY42" fmla="*/ 398207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129548 w 6356554"/>
              <a:gd name="connsiteY43" fmla="*/ 530942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4173793 w 6356554"/>
              <a:gd name="connsiteY44" fmla="*/ 575187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5055906 w 6356554"/>
              <a:gd name="connsiteY44" fmla="*/ 720069 h 5661944"/>
              <a:gd name="connsiteX45" fmla="*/ 4232787 w 6356554"/>
              <a:gd name="connsiteY45" fmla="*/ 663677 h 5661944"/>
              <a:gd name="connsiteX46" fmla="*/ 4262283 w 6356554"/>
              <a:gd name="connsiteY46" fmla="*/ 737419 h 5661944"/>
              <a:gd name="connsiteX47" fmla="*/ 4291780 w 6356554"/>
              <a:gd name="connsiteY47" fmla="*/ 796413 h 5661944"/>
              <a:gd name="connsiteX48" fmla="*/ 4336025 w 6356554"/>
              <a:gd name="connsiteY48" fmla="*/ 899652 h 5661944"/>
              <a:gd name="connsiteX49" fmla="*/ 4380271 w 6356554"/>
              <a:gd name="connsiteY49" fmla="*/ 929148 h 5661944"/>
              <a:gd name="connsiteX50" fmla="*/ 4439264 w 6356554"/>
              <a:gd name="connsiteY50" fmla="*/ 973394 h 5661944"/>
              <a:gd name="connsiteX51" fmla="*/ 4572000 w 6356554"/>
              <a:gd name="connsiteY51" fmla="*/ 988142 h 5661944"/>
              <a:gd name="connsiteX52" fmla="*/ 4866967 w 6356554"/>
              <a:gd name="connsiteY52" fmla="*/ 958645 h 5661944"/>
              <a:gd name="connsiteX53" fmla="*/ 4881716 w 6356554"/>
              <a:gd name="connsiteY53" fmla="*/ 796413 h 5661944"/>
              <a:gd name="connsiteX54" fmla="*/ 4911212 w 6356554"/>
              <a:gd name="connsiteY54" fmla="*/ 678426 h 5661944"/>
              <a:gd name="connsiteX55" fmla="*/ 4925961 w 6356554"/>
              <a:gd name="connsiteY55" fmla="*/ 604684 h 5661944"/>
              <a:gd name="connsiteX56" fmla="*/ 4940709 w 6356554"/>
              <a:gd name="connsiteY56" fmla="*/ 162232 h 5661944"/>
              <a:gd name="connsiteX57" fmla="*/ 4970206 w 6356554"/>
              <a:gd name="connsiteY57" fmla="*/ 117987 h 5661944"/>
              <a:gd name="connsiteX58" fmla="*/ 5088193 w 6356554"/>
              <a:gd name="connsiteY58" fmla="*/ 29497 h 5661944"/>
              <a:gd name="connsiteX59" fmla="*/ 5206180 w 6356554"/>
              <a:gd name="connsiteY59" fmla="*/ 0 h 5661944"/>
              <a:gd name="connsiteX60" fmla="*/ 5353664 w 6356554"/>
              <a:gd name="connsiteY60" fmla="*/ 14748 h 5661944"/>
              <a:gd name="connsiteX61" fmla="*/ 5412658 w 6356554"/>
              <a:gd name="connsiteY61" fmla="*/ 44245 h 5661944"/>
              <a:gd name="connsiteX62" fmla="*/ 5515896 w 6356554"/>
              <a:gd name="connsiteY62" fmla="*/ 117987 h 5661944"/>
              <a:gd name="connsiteX63" fmla="*/ 5545393 w 6356554"/>
              <a:gd name="connsiteY63" fmla="*/ 162232 h 5661944"/>
              <a:gd name="connsiteX64" fmla="*/ 5589638 w 6356554"/>
              <a:gd name="connsiteY64" fmla="*/ 206477 h 5661944"/>
              <a:gd name="connsiteX65" fmla="*/ 5604387 w 6356554"/>
              <a:gd name="connsiteY65" fmla="*/ 265471 h 5661944"/>
              <a:gd name="connsiteX66" fmla="*/ 5663380 w 6356554"/>
              <a:gd name="connsiteY66" fmla="*/ 427703 h 5661944"/>
              <a:gd name="connsiteX67" fmla="*/ 5707625 w 6356554"/>
              <a:gd name="connsiteY67" fmla="*/ 589936 h 5661944"/>
              <a:gd name="connsiteX68" fmla="*/ 5737122 w 6356554"/>
              <a:gd name="connsiteY68" fmla="*/ 678426 h 5661944"/>
              <a:gd name="connsiteX69" fmla="*/ 5781367 w 6356554"/>
              <a:gd name="connsiteY69" fmla="*/ 870155 h 5661944"/>
              <a:gd name="connsiteX70" fmla="*/ 5796116 w 6356554"/>
              <a:gd name="connsiteY70" fmla="*/ 914400 h 5661944"/>
              <a:gd name="connsiteX71" fmla="*/ 5781367 w 6356554"/>
              <a:gd name="connsiteY71" fmla="*/ 1032387 h 5661944"/>
              <a:gd name="connsiteX72" fmla="*/ 5692877 w 6356554"/>
              <a:gd name="connsiteY72" fmla="*/ 1150374 h 5661944"/>
              <a:gd name="connsiteX73" fmla="*/ 5574890 w 6356554"/>
              <a:gd name="connsiteY73" fmla="*/ 1283110 h 5661944"/>
              <a:gd name="connsiteX74" fmla="*/ 5471651 w 6356554"/>
              <a:gd name="connsiteY74" fmla="*/ 1356852 h 5661944"/>
              <a:gd name="connsiteX75" fmla="*/ 5427406 w 6356554"/>
              <a:gd name="connsiteY75" fmla="*/ 1460090 h 5661944"/>
              <a:gd name="connsiteX76" fmla="*/ 5412658 w 6356554"/>
              <a:gd name="connsiteY76" fmla="*/ 1504336 h 5661944"/>
              <a:gd name="connsiteX77" fmla="*/ 5442154 w 6356554"/>
              <a:gd name="connsiteY77" fmla="*/ 1681316 h 5661944"/>
              <a:gd name="connsiteX78" fmla="*/ 5515896 w 6356554"/>
              <a:gd name="connsiteY78" fmla="*/ 1755058 h 5661944"/>
              <a:gd name="connsiteX79" fmla="*/ 5560141 w 6356554"/>
              <a:gd name="connsiteY79" fmla="*/ 1769807 h 5661944"/>
              <a:gd name="connsiteX80" fmla="*/ 5648632 w 6356554"/>
              <a:gd name="connsiteY80" fmla="*/ 1828800 h 5661944"/>
              <a:gd name="connsiteX81" fmla="*/ 5751871 w 6356554"/>
              <a:gd name="connsiteY81" fmla="*/ 1858297 h 5661944"/>
              <a:gd name="connsiteX82" fmla="*/ 5810864 w 6356554"/>
              <a:gd name="connsiteY82" fmla="*/ 1887794 h 5661944"/>
              <a:gd name="connsiteX83" fmla="*/ 5958348 w 6356554"/>
              <a:gd name="connsiteY83" fmla="*/ 1873045 h 5661944"/>
              <a:gd name="connsiteX84" fmla="*/ 6046838 w 6356554"/>
              <a:gd name="connsiteY84" fmla="*/ 1740310 h 5661944"/>
              <a:gd name="connsiteX85" fmla="*/ 6091083 w 6356554"/>
              <a:gd name="connsiteY85" fmla="*/ 1696065 h 5661944"/>
              <a:gd name="connsiteX86" fmla="*/ 6164825 w 6356554"/>
              <a:gd name="connsiteY86" fmla="*/ 1533832 h 5661944"/>
              <a:gd name="connsiteX87" fmla="*/ 6194322 w 6356554"/>
              <a:gd name="connsiteY87" fmla="*/ 1430594 h 5661944"/>
              <a:gd name="connsiteX88" fmla="*/ 6223819 w 6356554"/>
              <a:gd name="connsiteY88" fmla="*/ 1371600 h 5661944"/>
              <a:gd name="connsiteX89" fmla="*/ 6253316 w 6356554"/>
              <a:gd name="connsiteY89" fmla="*/ 1253613 h 5661944"/>
              <a:gd name="connsiteX90" fmla="*/ 6268064 w 6356554"/>
              <a:gd name="connsiteY90" fmla="*/ 1194619 h 5661944"/>
              <a:gd name="connsiteX91" fmla="*/ 6282812 w 6356554"/>
              <a:gd name="connsiteY91" fmla="*/ 678426 h 5661944"/>
              <a:gd name="connsiteX92" fmla="*/ 6297561 w 6356554"/>
              <a:gd name="connsiteY92" fmla="*/ 619432 h 5661944"/>
              <a:gd name="connsiteX93" fmla="*/ 6356554 w 6356554"/>
              <a:gd name="connsiteY93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5055906 w 6356554"/>
              <a:gd name="connsiteY44" fmla="*/ 720069 h 5661944"/>
              <a:gd name="connsiteX45" fmla="*/ 4262283 w 6356554"/>
              <a:gd name="connsiteY45" fmla="*/ 737419 h 5661944"/>
              <a:gd name="connsiteX46" fmla="*/ 4291780 w 6356554"/>
              <a:gd name="connsiteY46" fmla="*/ 796413 h 5661944"/>
              <a:gd name="connsiteX47" fmla="*/ 4336025 w 6356554"/>
              <a:gd name="connsiteY47" fmla="*/ 899652 h 5661944"/>
              <a:gd name="connsiteX48" fmla="*/ 4380271 w 6356554"/>
              <a:gd name="connsiteY48" fmla="*/ 929148 h 5661944"/>
              <a:gd name="connsiteX49" fmla="*/ 4439264 w 6356554"/>
              <a:gd name="connsiteY49" fmla="*/ 973394 h 5661944"/>
              <a:gd name="connsiteX50" fmla="*/ 4572000 w 6356554"/>
              <a:gd name="connsiteY50" fmla="*/ 988142 h 5661944"/>
              <a:gd name="connsiteX51" fmla="*/ 4866967 w 6356554"/>
              <a:gd name="connsiteY51" fmla="*/ 958645 h 5661944"/>
              <a:gd name="connsiteX52" fmla="*/ 4881716 w 6356554"/>
              <a:gd name="connsiteY52" fmla="*/ 796413 h 5661944"/>
              <a:gd name="connsiteX53" fmla="*/ 4911212 w 6356554"/>
              <a:gd name="connsiteY53" fmla="*/ 678426 h 5661944"/>
              <a:gd name="connsiteX54" fmla="*/ 4925961 w 6356554"/>
              <a:gd name="connsiteY54" fmla="*/ 604684 h 5661944"/>
              <a:gd name="connsiteX55" fmla="*/ 4940709 w 6356554"/>
              <a:gd name="connsiteY55" fmla="*/ 162232 h 5661944"/>
              <a:gd name="connsiteX56" fmla="*/ 4970206 w 6356554"/>
              <a:gd name="connsiteY56" fmla="*/ 117987 h 5661944"/>
              <a:gd name="connsiteX57" fmla="*/ 5088193 w 6356554"/>
              <a:gd name="connsiteY57" fmla="*/ 29497 h 5661944"/>
              <a:gd name="connsiteX58" fmla="*/ 5206180 w 6356554"/>
              <a:gd name="connsiteY58" fmla="*/ 0 h 5661944"/>
              <a:gd name="connsiteX59" fmla="*/ 5353664 w 6356554"/>
              <a:gd name="connsiteY59" fmla="*/ 14748 h 5661944"/>
              <a:gd name="connsiteX60" fmla="*/ 5412658 w 6356554"/>
              <a:gd name="connsiteY60" fmla="*/ 44245 h 5661944"/>
              <a:gd name="connsiteX61" fmla="*/ 5515896 w 6356554"/>
              <a:gd name="connsiteY61" fmla="*/ 117987 h 5661944"/>
              <a:gd name="connsiteX62" fmla="*/ 5545393 w 6356554"/>
              <a:gd name="connsiteY62" fmla="*/ 162232 h 5661944"/>
              <a:gd name="connsiteX63" fmla="*/ 5589638 w 6356554"/>
              <a:gd name="connsiteY63" fmla="*/ 206477 h 5661944"/>
              <a:gd name="connsiteX64" fmla="*/ 5604387 w 6356554"/>
              <a:gd name="connsiteY64" fmla="*/ 265471 h 5661944"/>
              <a:gd name="connsiteX65" fmla="*/ 5663380 w 6356554"/>
              <a:gd name="connsiteY65" fmla="*/ 427703 h 5661944"/>
              <a:gd name="connsiteX66" fmla="*/ 5707625 w 6356554"/>
              <a:gd name="connsiteY66" fmla="*/ 589936 h 5661944"/>
              <a:gd name="connsiteX67" fmla="*/ 5737122 w 6356554"/>
              <a:gd name="connsiteY67" fmla="*/ 678426 h 5661944"/>
              <a:gd name="connsiteX68" fmla="*/ 5781367 w 6356554"/>
              <a:gd name="connsiteY68" fmla="*/ 870155 h 5661944"/>
              <a:gd name="connsiteX69" fmla="*/ 5796116 w 6356554"/>
              <a:gd name="connsiteY69" fmla="*/ 914400 h 5661944"/>
              <a:gd name="connsiteX70" fmla="*/ 5781367 w 6356554"/>
              <a:gd name="connsiteY70" fmla="*/ 1032387 h 5661944"/>
              <a:gd name="connsiteX71" fmla="*/ 5692877 w 6356554"/>
              <a:gd name="connsiteY71" fmla="*/ 1150374 h 5661944"/>
              <a:gd name="connsiteX72" fmla="*/ 5574890 w 6356554"/>
              <a:gd name="connsiteY72" fmla="*/ 1283110 h 5661944"/>
              <a:gd name="connsiteX73" fmla="*/ 5471651 w 6356554"/>
              <a:gd name="connsiteY73" fmla="*/ 1356852 h 5661944"/>
              <a:gd name="connsiteX74" fmla="*/ 5427406 w 6356554"/>
              <a:gd name="connsiteY74" fmla="*/ 1460090 h 5661944"/>
              <a:gd name="connsiteX75" fmla="*/ 5412658 w 6356554"/>
              <a:gd name="connsiteY75" fmla="*/ 1504336 h 5661944"/>
              <a:gd name="connsiteX76" fmla="*/ 5442154 w 6356554"/>
              <a:gd name="connsiteY76" fmla="*/ 1681316 h 5661944"/>
              <a:gd name="connsiteX77" fmla="*/ 5515896 w 6356554"/>
              <a:gd name="connsiteY77" fmla="*/ 1755058 h 5661944"/>
              <a:gd name="connsiteX78" fmla="*/ 5560141 w 6356554"/>
              <a:gd name="connsiteY78" fmla="*/ 1769807 h 5661944"/>
              <a:gd name="connsiteX79" fmla="*/ 5648632 w 6356554"/>
              <a:gd name="connsiteY79" fmla="*/ 1828800 h 5661944"/>
              <a:gd name="connsiteX80" fmla="*/ 5751871 w 6356554"/>
              <a:gd name="connsiteY80" fmla="*/ 1858297 h 5661944"/>
              <a:gd name="connsiteX81" fmla="*/ 5810864 w 6356554"/>
              <a:gd name="connsiteY81" fmla="*/ 1887794 h 5661944"/>
              <a:gd name="connsiteX82" fmla="*/ 5958348 w 6356554"/>
              <a:gd name="connsiteY82" fmla="*/ 1873045 h 5661944"/>
              <a:gd name="connsiteX83" fmla="*/ 6046838 w 6356554"/>
              <a:gd name="connsiteY83" fmla="*/ 1740310 h 5661944"/>
              <a:gd name="connsiteX84" fmla="*/ 6091083 w 6356554"/>
              <a:gd name="connsiteY84" fmla="*/ 1696065 h 5661944"/>
              <a:gd name="connsiteX85" fmla="*/ 6164825 w 6356554"/>
              <a:gd name="connsiteY85" fmla="*/ 1533832 h 5661944"/>
              <a:gd name="connsiteX86" fmla="*/ 6194322 w 6356554"/>
              <a:gd name="connsiteY86" fmla="*/ 1430594 h 5661944"/>
              <a:gd name="connsiteX87" fmla="*/ 6223819 w 6356554"/>
              <a:gd name="connsiteY87" fmla="*/ 1371600 h 5661944"/>
              <a:gd name="connsiteX88" fmla="*/ 6253316 w 6356554"/>
              <a:gd name="connsiteY88" fmla="*/ 1253613 h 5661944"/>
              <a:gd name="connsiteX89" fmla="*/ 6268064 w 6356554"/>
              <a:gd name="connsiteY89" fmla="*/ 1194619 h 5661944"/>
              <a:gd name="connsiteX90" fmla="*/ 6282812 w 6356554"/>
              <a:gd name="connsiteY90" fmla="*/ 678426 h 5661944"/>
              <a:gd name="connsiteX91" fmla="*/ 6297561 w 6356554"/>
              <a:gd name="connsiteY91" fmla="*/ 619432 h 5661944"/>
              <a:gd name="connsiteX92" fmla="*/ 6356554 w 6356554"/>
              <a:gd name="connsiteY92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5055906 w 6356554"/>
              <a:gd name="connsiteY44" fmla="*/ 720069 h 5661944"/>
              <a:gd name="connsiteX45" fmla="*/ 4291780 w 6356554"/>
              <a:gd name="connsiteY45" fmla="*/ 796413 h 5661944"/>
              <a:gd name="connsiteX46" fmla="*/ 4336025 w 6356554"/>
              <a:gd name="connsiteY46" fmla="*/ 899652 h 5661944"/>
              <a:gd name="connsiteX47" fmla="*/ 4380271 w 6356554"/>
              <a:gd name="connsiteY47" fmla="*/ 929148 h 5661944"/>
              <a:gd name="connsiteX48" fmla="*/ 4439264 w 6356554"/>
              <a:gd name="connsiteY48" fmla="*/ 973394 h 5661944"/>
              <a:gd name="connsiteX49" fmla="*/ 4572000 w 6356554"/>
              <a:gd name="connsiteY49" fmla="*/ 988142 h 5661944"/>
              <a:gd name="connsiteX50" fmla="*/ 4866967 w 6356554"/>
              <a:gd name="connsiteY50" fmla="*/ 958645 h 5661944"/>
              <a:gd name="connsiteX51" fmla="*/ 4881716 w 6356554"/>
              <a:gd name="connsiteY51" fmla="*/ 796413 h 5661944"/>
              <a:gd name="connsiteX52" fmla="*/ 4911212 w 6356554"/>
              <a:gd name="connsiteY52" fmla="*/ 678426 h 5661944"/>
              <a:gd name="connsiteX53" fmla="*/ 4925961 w 6356554"/>
              <a:gd name="connsiteY53" fmla="*/ 604684 h 5661944"/>
              <a:gd name="connsiteX54" fmla="*/ 4940709 w 6356554"/>
              <a:gd name="connsiteY54" fmla="*/ 162232 h 5661944"/>
              <a:gd name="connsiteX55" fmla="*/ 4970206 w 6356554"/>
              <a:gd name="connsiteY55" fmla="*/ 117987 h 5661944"/>
              <a:gd name="connsiteX56" fmla="*/ 5088193 w 6356554"/>
              <a:gd name="connsiteY56" fmla="*/ 29497 h 5661944"/>
              <a:gd name="connsiteX57" fmla="*/ 5206180 w 6356554"/>
              <a:gd name="connsiteY57" fmla="*/ 0 h 5661944"/>
              <a:gd name="connsiteX58" fmla="*/ 5353664 w 6356554"/>
              <a:gd name="connsiteY58" fmla="*/ 14748 h 5661944"/>
              <a:gd name="connsiteX59" fmla="*/ 5412658 w 6356554"/>
              <a:gd name="connsiteY59" fmla="*/ 44245 h 5661944"/>
              <a:gd name="connsiteX60" fmla="*/ 5515896 w 6356554"/>
              <a:gd name="connsiteY60" fmla="*/ 117987 h 5661944"/>
              <a:gd name="connsiteX61" fmla="*/ 5545393 w 6356554"/>
              <a:gd name="connsiteY61" fmla="*/ 162232 h 5661944"/>
              <a:gd name="connsiteX62" fmla="*/ 5589638 w 6356554"/>
              <a:gd name="connsiteY62" fmla="*/ 206477 h 5661944"/>
              <a:gd name="connsiteX63" fmla="*/ 5604387 w 6356554"/>
              <a:gd name="connsiteY63" fmla="*/ 265471 h 5661944"/>
              <a:gd name="connsiteX64" fmla="*/ 5663380 w 6356554"/>
              <a:gd name="connsiteY64" fmla="*/ 427703 h 5661944"/>
              <a:gd name="connsiteX65" fmla="*/ 5707625 w 6356554"/>
              <a:gd name="connsiteY65" fmla="*/ 589936 h 5661944"/>
              <a:gd name="connsiteX66" fmla="*/ 5737122 w 6356554"/>
              <a:gd name="connsiteY66" fmla="*/ 678426 h 5661944"/>
              <a:gd name="connsiteX67" fmla="*/ 5781367 w 6356554"/>
              <a:gd name="connsiteY67" fmla="*/ 870155 h 5661944"/>
              <a:gd name="connsiteX68" fmla="*/ 5796116 w 6356554"/>
              <a:gd name="connsiteY68" fmla="*/ 914400 h 5661944"/>
              <a:gd name="connsiteX69" fmla="*/ 5781367 w 6356554"/>
              <a:gd name="connsiteY69" fmla="*/ 1032387 h 5661944"/>
              <a:gd name="connsiteX70" fmla="*/ 5692877 w 6356554"/>
              <a:gd name="connsiteY70" fmla="*/ 1150374 h 5661944"/>
              <a:gd name="connsiteX71" fmla="*/ 5574890 w 6356554"/>
              <a:gd name="connsiteY71" fmla="*/ 1283110 h 5661944"/>
              <a:gd name="connsiteX72" fmla="*/ 5471651 w 6356554"/>
              <a:gd name="connsiteY72" fmla="*/ 1356852 h 5661944"/>
              <a:gd name="connsiteX73" fmla="*/ 5427406 w 6356554"/>
              <a:gd name="connsiteY73" fmla="*/ 1460090 h 5661944"/>
              <a:gd name="connsiteX74" fmla="*/ 5412658 w 6356554"/>
              <a:gd name="connsiteY74" fmla="*/ 1504336 h 5661944"/>
              <a:gd name="connsiteX75" fmla="*/ 5442154 w 6356554"/>
              <a:gd name="connsiteY75" fmla="*/ 1681316 h 5661944"/>
              <a:gd name="connsiteX76" fmla="*/ 5515896 w 6356554"/>
              <a:gd name="connsiteY76" fmla="*/ 1755058 h 5661944"/>
              <a:gd name="connsiteX77" fmla="*/ 5560141 w 6356554"/>
              <a:gd name="connsiteY77" fmla="*/ 1769807 h 5661944"/>
              <a:gd name="connsiteX78" fmla="*/ 5648632 w 6356554"/>
              <a:gd name="connsiteY78" fmla="*/ 1828800 h 5661944"/>
              <a:gd name="connsiteX79" fmla="*/ 5751871 w 6356554"/>
              <a:gd name="connsiteY79" fmla="*/ 1858297 h 5661944"/>
              <a:gd name="connsiteX80" fmla="*/ 5810864 w 6356554"/>
              <a:gd name="connsiteY80" fmla="*/ 1887794 h 5661944"/>
              <a:gd name="connsiteX81" fmla="*/ 5958348 w 6356554"/>
              <a:gd name="connsiteY81" fmla="*/ 1873045 h 5661944"/>
              <a:gd name="connsiteX82" fmla="*/ 6046838 w 6356554"/>
              <a:gd name="connsiteY82" fmla="*/ 1740310 h 5661944"/>
              <a:gd name="connsiteX83" fmla="*/ 6091083 w 6356554"/>
              <a:gd name="connsiteY83" fmla="*/ 1696065 h 5661944"/>
              <a:gd name="connsiteX84" fmla="*/ 6164825 w 6356554"/>
              <a:gd name="connsiteY84" fmla="*/ 1533832 h 5661944"/>
              <a:gd name="connsiteX85" fmla="*/ 6194322 w 6356554"/>
              <a:gd name="connsiteY85" fmla="*/ 1430594 h 5661944"/>
              <a:gd name="connsiteX86" fmla="*/ 6223819 w 6356554"/>
              <a:gd name="connsiteY86" fmla="*/ 1371600 h 5661944"/>
              <a:gd name="connsiteX87" fmla="*/ 6253316 w 6356554"/>
              <a:gd name="connsiteY87" fmla="*/ 1253613 h 5661944"/>
              <a:gd name="connsiteX88" fmla="*/ 6268064 w 6356554"/>
              <a:gd name="connsiteY88" fmla="*/ 1194619 h 5661944"/>
              <a:gd name="connsiteX89" fmla="*/ 6282812 w 6356554"/>
              <a:gd name="connsiteY89" fmla="*/ 678426 h 5661944"/>
              <a:gd name="connsiteX90" fmla="*/ 6297561 w 6356554"/>
              <a:gd name="connsiteY90" fmla="*/ 619432 h 5661944"/>
              <a:gd name="connsiteX91" fmla="*/ 6356554 w 6356554"/>
              <a:gd name="connsiteY91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5055906 w 6356554"/>
              <a:gd name="connsiteY44" fmla="*/ 720069 h 5661944"/>
              <a:gd name="connsiteX45" fmla="*/ 4336025 w 6356554"/>
              <a:gd name="connsiteY45" fmla="*/ 899652 h 5661944"/>
              <a:gd name="connsiteX46" fmla="*/ 4380271 w 6356554"/>
              <a:gd name="connsiteY46" fmla="*/ 929148 h 5661944"/>
              <a:gd name="connsiteX47" fmla="*/ 4439264 w 6356554"/>
              <a:gd name="connsiteY47" fmla="*/ 973394 h 5661944"/>
              <a:gd name="connsiteX48" fmla="*/ 4572000 w 6356554"/>
              <a:gd name="connsiteY48" fmla="*/ 988142 h 5661944"/>
              <a:gd name="connsiteX49" fmla="*/ 4866967 w 6356554"/>
              <a:gd name="connsiteY49" fmla="*/ 958645 h 5661944"/>
              <a:gd name="connsiteX50" fmla="*/ 4881716 w 6356554"/>
              <a:gd name="connsiteY50" fmla="*/ 796413 h 5661944"/>
              <a:gd name="connsiteX51" fmla="*/ 4911212 w 6356554"/>
              <a:gd name="connsiteY51" fmla="*/ 678426 h 5661944"/>
              <a:gd name="connsiteX52" fmla="*/ 4925961 w 6356554"/>
              <a:gd name="connsiteY52" fmla="*/ 604684 h 5661944"/>
              <a:gd name="connsiteX53" fmla="*/ 4940709 w 6356554"/>
              <a:gd name="connsiteY53" fmla="*/ 162232 h 5661944"/>
              <a:gd name="connsiteX54" fmla="*/ 4970206 w 6356554"/>
              <a:gd name="connsiteY54" fmla="*/ 117987 h 5661944"/>
              <a:gd name="connsiteX55" fmla="*/ 5088193 w 6356554"/>
              <a:gd name="connsiteY55" fmla="*/ 29497 h 5661944"/>
              <a:gd name="connsiteX56" fmla="*/ 5206180 w 6356554"/>
              <a:gd name="connsiteY56" fmla="*/ 0 h 5661944"/>
              <a:gd name="connsiteX57" fmla="*/ 5353664 w 6356554"/>
              <a:gd name="connsiteY57" fmla="*/ 14748 h 5661944"/>
              <a:gd name="connsiteX58" fmla="*/ 5412658 w 6356554"/>
              <a:gd name="connsiteY58" fmla="*/ 44245 h 5661944"/>
              <a:gd name="connsiteX59" fmla="*/ 5515896 w 6356554"/>
              <a:gd name="connsiteY59" fmla="*/ 117987 h 5661944"/>
              <a:gd name="connsiteX60" fmla="*/ 5545393 w 6356554"/>
              <a:gd name="connsiteY60" fmla="*/ 162232 h 5661944"/>
              <a:gd name="connsiteX61" fmla="*/ 5589638 w 6356554"/>
              <a:gd name="connsiteY61" fmla="*/ 206477 h 5661944"/>
              <a:gd name="connsiteX62" fmla="*/ 5604387 w 6356554"/>
              <a:gd name="connsiteY62" fmla="*/ 265471 h 5661944"/>
              <a:gd name="connsiteX63" fmla="*/ 5663380 w 6356554"/>
              <a:gd name="connsiteY63" fmla="*/ 427703 h 5661944"/>
              <a:gd name="connsiteX64" fmla="*/ 5707625 w 6356554"/>
              <a:gd name="connsiteY64" fmla="*/ 589936 h 5661944"/>
              <a:gd name="connsiteX65" fmla="*/ 5737122 w 6356554"/>
              <a:gd name="connsiteY65" fmla="*/ 678426 h 5661944"/>
              <a:gd name="connsiteX66" fmla="*/ 5781367 w 6356554"/>
              <a:gd name="connsiteY66" fmla="*/ 870155 h 5661944"/>
              <a:gd name="connsiteX67" fmla="*/ 5796116 w 6356554"/>
              <a:gd name="connsiteY67" fmla="*/ 914400 h 5661944"/>
              <a:gd name="connsiteX68" fmla="*/ 5781367 w 6356554"/>
              <a:gd name="connsiteY68" fmla="*/ 1032387 h 5661944"/>
              <a:gd name="connsiteX69" fmla="*/ 5692877 w 6356554"/>
              <a:gd name="connsiteY69" fmla="*/ 1150374 h 5661944"/>
              <a:gd name="connsiteX70" fmla="*/ 5574890 w 6356554"/>
              <a:gd name="connsiteY70" fmla="*/ 1283110 h 5661944"/>
              <a:gd name="connsiteX71" fmla="*/ 5471651 w 6356554"/>
              <a:gd name="connsiteY71" fmla="*/ 1356852 h 5661944"/>
              <a:gd name="connsiteX72" fmla="*/ 5427406 w 6356554"/>
              <a:gd name="connsiteY72" fmla="*/ 1460090 h 5661944"/>
              <a:gd name="connsiteX73" fmla="*/ 5412658 w 6356554"/>
              <a:gd name="connsiteY73" fmla="*/ 1504336 h 5661944"/>
              <a:gd name="connsiteX74" fmla="*/ 5442154 w 6356554"/>
              <a:gd name="connsiteY74" fmla="*/ 1681316 h 5661944"/>
              <a:gd name="connsiteX75" fmla="*/ 5515896 w 6356554"/>
              <a:gd name="connsiteY75" fmla="*/ 1755058 h 5661944"/>
              <a:gd name="connsiteX76" fmla="*/ 5560141 w 6356554"/>
              <a:gd name="connsiteY76" fmla="*/ 1769807 h 5661944"/>
              <a:gd name="connsiteX77" fmla="*/ 5648632 w 6356554"/>
              <a:gd name="connsiteY77" fmla="*/ 1828800 h 5661944"/>
              <a:gd name="connsiteX78" fmla="*/ 5751871 w 6356554"/>
              <a:gd name="connsiteY78" fmla="*/ 1858297 h 5661944"/>
              <a:gd name="connsiteX79" fmla="*/ 5810864 w 6356554"/>
              <a:gd name="connsiteY79" fmla="*/ 1887794 h 5661944"/>
              <a:gd name="connsiteX80" fmla="*/ 5958348 w 6356554"/>
              <a:gd name="connsiteY80" fmla="*/ 1873045 h 5661944"/>
              <a:gd name="connsiteX81" fmla="*/ 6046838 w 6356554"/>
              <a:gd name="connsiteY81" fmla="*/ 1740310 h 5661944"/>
              <a:gd name="connsiteX82" fmla="*/ 6091083 w 6356554"/>
              <a:gd name="connsiteY82" fmla="*/ 1696065 h 5661944"/>
              <a:gd name="connsiteX83" fmla="*/ 6164825 w 6356554"/>
              <a:gd name="connsiteY83" fmla="*/ 1533832 h 5661944"/>
              <a:gd name="connsiteX84" fmla="*/ 6194322 w 6356554"/>
              <a:gd name="connsiteY84" fmla="*/ 1430594 h 5661944"/>
              <a:gd name="connsiteX85" fmla="*/ 6223819 w 6356554"/>
              <a:gd name="connsiteY85" fmla="*/ 1371600 h 5661944"/>
              <a:gd name="connsiteX86" fmla="*/ 6253316 w 6356554"/>
              <a:gd name="connsiteY86" fmla="*/ 1253613 h 5661944"/>
              <a:gd name="connsiteX87" fmla="*/ 6268064 w 6356554"/>
              <a:gd name="connsiteY87" fmla="*/ 1194619 h 5661944"/>
              <a:gd name="connsiteX88" fmla="*/ 6282812 w 6356554"/>
              <a:gd name="connsiteY88" fmla="*/ 678426 h 5661944"/>
              <a:gd name="connsiteX89" fmla="*/ 6297561 w 6356554"/>
              <a:gd name="connsiteY89" fmla="*/ 619432 h 5661944"/>
              <a:gd name="connsiteX90" fmla="*/ 6356554 w 6356554"/>
              <a:gd name="connsiteY90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5055906 w 6356554"/>
              <a:gd name="connsiteY44" fmla="*/ 720069 h 5661944"/>
              <a:gd name="connsiteX45" fmla="*/ 4380271 w 6356554"/>
              <a:gd name="connsiteY45" fmla="*/ 929148 h 5661944"/>
              <a:gd name="connsiteX46" fmla="*/ 4439264 w 6356554"/>
              <a:gd name="connsiteY46" fmla="*/ 973394 h 5661944"/>
              <a:gd name="connsiteX47" fmla="*/ 4572000 w 6356554"/>
              <a:gd name="connsiteY47" fmla="*/ 988142 h 5661944"/>
              <a:gd name="connsiteX48" fmla="*/ 4866967 w 6356554"/>
              <a:gd name="connsiteY48" fmla="*/ 958645 h 5661944"/>
              <a:gd name="connsiteX49" fmla="*/ 4881716 w 6356554"/>
              <a:gd name="connsiteY49" fmla="*/ 796413 h 5661944"/>
              <a:gd name="connsiteX50" fmla="*/ 4911212 w 6356554"/>
              <a:gd name="connsiteY50" fmla="*/ 678426 h 5661944"/>
              <a:gd name="connsiteX51" fmla="*/ 4925961 w 6356554"/>
              <a:gd name="connsiteY51" fmla="*/ 604684 h 5661944"/>
              <a:gd name="connsiteX52" fmla="*/ 4940709 w 6356554"/>
              <a:gd name="connsiteY52" fmla="*/ 162232 h 5661944"/>
              <a:gd name="connsiteX53" fmla="*/ 4970206 w 6356554"/>
              <a:gd name="connsiteY53" fmla="*/ 117987 h 5661944"/>
              <a:gd name="connsiteX54" fmla="*/ 5088193 w 6356554"/>
              <a:gd name="connsiteY54" fmla="*/ 29497 h 5661944"/>
              <a:gd name="connsiteX55" fmla="*/ 5206180 w 6356554"/>
              <a:gd name="connsiteY55" fmla="*/ 0 h 5661944"/>
              <a:gd name="connsiteX56" fmla="*/ 5353664 w 6356554"/>
              <a:gd name="connsiteY56" fmla="*/ 14748 h 5661944"/>
              <a:gd name="connsiteX57" fmla="*/ 5412658 w 6356554"/>
              <a:gd name="connsiteY57" fmla="*/ 44245 h 5661944"/>
              <a:gd name="connsiteX58" fmla="*/ 5515896 w 6356554"/>
              <a:gd name="connsiteY58" fmla="*/ 117987 h 5661944"/>
              <a:gd name="connsiteX59" fmla="*/ 5545393 w 6356554"/>
              <a:gd name="connsiteY59" fmla="*/ 162232 h 5661944"/>
              <a:gd name="connsiteX60" fmla="*/ 5589638 w 6356554"/>
              <a:gd name="connsiteY60" fmla="*/ 206477 h 5661944"/>
              <a:gd name="connsiteX61" fmla="*/ 5604387 w 6356554"/>
              <a:gd name="connsiteY61" fmla="*/ 265471 h 5661944"/>
              <a:gd name="connsiteX62" fmla="*/ 5663380 w 6356554"/>
              <a:gd name="connsiteY62" fmla="*/ 427703 h 5661944"/>
              <a:gd name="connsiteX63" fmla="*/ 5707625 w 6356554"/>
              <a:gd name="connsiteY63" fmla="*/ 589936 h 5661944"/>
              <a:gd name="connsiteX64" fmla="*/ 5737122 w 6356554"/>
              <a:gd name="connsiteY64" fmla="*/ 678426 h 5661944"/>
              <a:gd name="connsiteX65" fmla="*/ 5781367 w 6356554"/>
              <a:gd name="connsiteY65" fmla="*/ 870155 h 5661944"/>
              <a:gd name="connsiteX66" fmla="*/ 5796116 w 6356554"/>
              <a:gd name="connsiteY66" fmla="*/ 914400 h 5661944"/>
              <a:gd name="connsiteX67" fmla="*/ 5781367 w 6356554"/>
              <a:gd name="connsiteY67" fmla="*/ 1032387 h 5661944"/>
              <a:gd name="connsiteX68" fmla="*/ 5692877 w 6356554"/>
              <a:gd name="connsiteY68" fmla="*/ 1150374 h 5661944"/>
              <a:gd name="connsiteX69" fmla="*/ 5574890 w 6356554"/>
              <a:gd name="connsiteY69" fmla="*/ 1283110 h 5661944"/>
              <a:gd name="connsiteX70" fmla="*/ 5471651 w 6356554"/>
              <a:gd name="connsiteY70" fmla="*/ 1356852 h 5661944"/>
              <a:gd name="connsiteX71" fmla="*/ 5427406 w 6356554"/>
              <a:gd name="connsiteY71" fmla="*/ 1460090 h 5661944"/>
              <a:gd name="connsiteX72" fmla="*/ 5412658 w 6356554"/>
              <a:gd name="connsiteY72" fmla="*/ 1504336 h 5661944"/>
              <a:gd name="connsiteX73" fmla="*/ 5442154 w 6356554"/>
              <a:gd name="connsiteY73" fmla="*/ 1681316 h 5661944"/>
              <a:gd name="connsiteX74" fmla="*/ 5515896 w 6356554"/>
              <a:gd name="connsiteY74" fmla="*/ 1755058 h 5661944"/>
              <a:gd name="connsiteX75" fmla="*/ 5560141 w 6356554"/>
              <a:gd name="connsiteY75" fmla="*/ 1769807 h 5661944"/>
              <a:gd name="connsiteX76" fmla="*/ 5648632 w 6356554"/>
              <a:gd name="connsiteY76" fmla="*/ 1828800 h 5661944"/>
              <a:gd name="connsiteX77" fmla="*/ 5751871 w 6356554"/>
              <a:gd name="connsiteY77" fmla="*/ 1858297 h 5661944"/>
              <a:gd name="connsiteX78" fmla="*/ 5810864 w 6356554"/>
              <a:gd name="connsiteY78" fmla="*/ 1887794 h 5661944"/>
              <a:gd name="connsiteX79" fmla="*/ 5958348 w 6356554"/>
              <a:gd name="connsiteY79" fmla="*/ 1873045 h 5661944"/>
              <a:gd name="connsiteX80" fmla="*/ 6046838 w 6356554"/>
              <a:gd name="connsiteY80" fmla="*/ 1740310 h 5661944"/>
              <a:gd name="connsiteX81" fmla="*/ 6091083 w 6356554"/>
              <a:gd name="connsiteY81" fmla="*/ 1696065 h 5661944"/>
              <a:gd name="connsiteX82" fmla="*/ 6164825 w 6356554"/>
              <a:gd name="connsiteY82" fmla="*/ 1533832 h 5661944"/>
              <a:gd name="connsiteX83" fmla="*/ 6194322 w 6356554"/>
              <a:gd name="connsiteY83" fmla="*/ 1430594 h 5661944"/>
              <a:gd name="connsiteX84" fmla="*/ 6223819 w 6356554"/>
              <a:gd name="connsiteY84" fmla="*/ 1371600 h 5661944"/>
              <a:gd name="connsiteX85" fmla="*/ 6253316 w 6356554"/>
              <a:gd name="connsiteY85" fmla="*/ 1253613 h 5661944"/>
              <a:gd name="connsiteX86" fmla="*/ 6268064 w 6356554"/>
              <a:gd name="connsiteY86" fmla="*/ 1194619 h 5661944"/>
              <a:gd name="connsiteX87" fmla="*/ 6282812 w 6356554"/>
              <a:gd name="connsiteY87" fmla="*/ 678426 h 5661944"/>
              <a:gd name="connsiteX88" fmla="*/ 6297561 w 6356554"/>
              <a:gd name="connsiteY88" fmla="*/ 619432 h 5661944"/>
              <a:gd name="connsiteX89" fmla="*/ 6356554 w 6356554"/>
              <a:gd name="connsiteY89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5055906 w 6356554"/>
              <a:gd name="connsiteY44" fmla="*/ 720069 h 5661944"/>
              <a:gd name="connsiteX45" fmla="*/ 4439264 w 6356554"/>
              <a:gd name="connsiteY45" fmla="*/ 973394 h 5661944"/>
              <a:gd name="connsiteX46" fmla="*/ 4572000 w 6356554"/>
              <a:gd name="connsiteY46" fmla="*/ 988142 h 5661944"/>
              <a:gd name="connsiteX47" fmla="*/ 4866967 w 6356554"/>
              <a:gd name="connsiteY47" fmla="*/ 958645 h 5661944"/>
              <a:gd name="connsiteX48" fmla="*/ 4881716 w 6356554"/>
              <a:gd name="connsiteY48" fmla="*/ 796413 h 5661944"/>
              <a:gd name="connsiteX49" fmla="*/ 4911212 w 6356554"/>
              <a:gd name="connsiteY49" fmla="*/ 678426 h 5661944"/>
              <a:gd name="connsiteX50" fmla="*/ 4925961 w 6356554"/>
              <a:gd name="connsiteY50" fmla="*/ 604684 h 5661944"/>
              <a:gd name="connsiteX51" fmla="*/ 4940709 w 6356554"/>
              <a:gd name="connsiteY51" fmla="*/ 162232 h 5661944"/>
              <a:gd name="connsiteX52" fmla="*/ 4970206 w 6356554"/>
              <a:gd name="connsiteY52" fmla="*/ 117987 h 5661944"/>
              <a:gd name="connsiteX53" fmla="*/ 5088193 w 6356554"/>
              <a:gd name="connsiteY53" fmla="*/ 29497 h 5661944"/>
              <a:gd name="connsiteX54" fmla="*/ 5206180 w 6356554"/>
              <a:gd name="connsiteY54" fmla="*/ 0 h 5661944"/>
              <a:gd name="connsiteX55" fmla="*/ 5353664 w 6356554"/>
              <a:gd name="connsiteY55" fmla="*/ 14748 h 5661944"/>
              <a:gd name="connsiteX56" fmla="*/ 5412658 w 6356554"/>
              <a:gd name="connsiteY56" fmla="*/ 44245 h 5661944"/>
              <a:gd name="connsiteX57" fmla="*/ 5515896 w 6356554"/>
              <a:gd name="connsiteY57" fmla="*/ 117987 h 5661944"/>
              <a:gd name="connsiteX58" fmla="*/ 5545393 w 6356554"/>
              <a:gd name="connsiteY58" fmla="*/ 162232 h 5661944"/>
              <a:gd name="connsiteX59" fmla="*/ 5589638 w 6356554"/>
              <a:gd name="connsiteY59" fmla="*/ 206477 h 5661944"/>
              <a:gd name="connsiteX60" fmla="*/ 5604387 w 6356554"/>
              <a:gd name="connsiteY60" fmla="*/ 265471 h 5661944"/>
              <a:gd name="connsiteX61" fmla="*/ 5663380 w 6356554"/>
              <a:gd name="connsiteY61" fmla="*/ 427703 h 5661944"/>
              <a:gd name="connsiteX62" fmla="*/ 5707625 w 6356554"/>
              <a:gd name="connsiteY62" fmla="*/ 589936 h 5661944"/>
              <a:gd name="connsiteX63" fmla="*/ 5737122 w 6356554"/>
              <a:gd name="connsiteY63" fmla="*/ 678426 h 5661944"/>
              <a:gd name="connsiteX64" fmla="*/ 5781367 w 6356554"/>
              <a:gd name="connsiteY64" fmla="*/ 870155 h 5661944"/>
              <a:gd name="connsiteX65" fmla="*/ 5796116 w 6356554"/>
              <a:gd name="connsiteY65" fmla="*/ 914400 h 5661944"/>
              <a:gd name="connsiteX66" fmla="*/ 5781367 w 6356554"/>
              <a:gd name="connsiteY66" fmla="*/ 1032387 h 5661944"/>
              <a:gd name="connsiteX67" fmla="*/ 5692877 w 6356554"/>
              <a:gd name="connsiteY67" fmla="*/ 1150374 h 5661944"/>
              <a:gd name="connsiteX68" fmla="*/ 5574890 w 6356554"/>
              <a:gd name="connsiteY68" fmla="*/ 1283110 h 5661944"/>
              <a:gd name="connsiteX69" fmla="*/ 5471651 w 6356554"/>
              <a:gd name="connsiteY69" fmla="*/ 1356852 h 5661944"/>
              <a:gd name="connsiteX70" fmla="*/ 5427406 w 6356554"/>
              <a:gd name="connsiteY70" fmla="*/ 1460090 h 5661944"/>
              <a:gd name="connsiteX71" fmla="*/ 5412658 w 6356554"/>
              <a:gd name="connsiteY71" fmla="*/ 1504336 h 5661944"/>
              <a:gd name="connsiteX72" fmla="*/ 5442154 w 6356554"/>
              <a:gd name="connsiteY72" fmla="*/ 1681316 h 5661944"/>
              <a:gd name="connsiteX73" fmla="*/ 5515896 w 6356554"/>
              <a:gd name="connsiteY73" fmla="*/ 1755058 h 5661944"/>
              <a:gd name="connsiteX74" fmla="*/ 5560141 w 6356554"/>
              <a:gd name="connsiteY74" fmla="*/ 1769807 h 5661944"/>
              <a:gd name="connsiteX75" fmla="*/ 5648632 w 6356554"/>
              <a:gd name="connsiteY75" fmla="*/ 1828800 h 5661944"/>
              <a:gd name="connsiteX76" fmla="*/ 5751871 w 6356554"/>
              <a:gd name="connsiteY76" fmla="*/ 1858297 h 5661944"/>
              <a:gd name="connsiteX77" fmla="*/ 5810864 w 6356554"/>
              <a:gd name="connsiteY77" fmla="*/ 1887794 h 5661944"/>
              <a:gd name="connsiteX78" fmla="*/ 5958348 w 6356554"/>
              <a:gd name="connsiteY78" fmla="*/ 1873045 h 5661944"/>
              <a:gd name="connsiteX79" fmla="*/ 6046838 w 6356554"/>
              <a:gd name="connsiteY79" fmla="*/ 1740310 h 5661944"/>
              <a:gd name="connsiteX80" fmla="*/ 6091083 w 6356554"/>
              <a:gd name="connsiteY80" fmla="*/ 1696065 h 5661944"/>
              <a:gd name="connsiteX81" fmla="*/ 6164825 w 6356554"/>
              <a:gd name="connsiteY81" fmla="*/ 1533832 h 5661944"/>
              <a:gd name="connsiteX82" fmla="*/ 6194322 w 6356554"/>
              <a:gd name="connsiteY82" fmla="*/ 1430594 h 5661944"/>
              <a:gd name="connsiteX83" fmla="*/ 6223819 w 6356554"/>
              <a:gd name="connsiteY83" fmla="*/ 1371600 h 5661944"/>
              <a:gd name="connsiteX84" fmla="*/ 6253316 w 6356554"/>
              <a:gd name="connsiteY84" fmla="*/ 1253613 h 5661944"/>
              <a:gd name="connsiteX85" fmla="*/ 6268064 w 6356554"/>
              <a:gd name="connsiteY85" fmla="*/ 1194619 h 5661944"/>
              <a:gd name="connsiteX86" fmla="*/ 6282812 w 6356554"/>
              <a:gd name="connsiteY86" fmla="*/ 678426 h 5661944"/>
              <a:gd name="connsiteX87" fmla="*/ 6297561 w 6356554"/>
              <a:gd name="connsiteY87" fmla="*/ 619432 h 5661944"/>
              <a:gd name="connsiteX88" fmla="*/ 6356554 w 6356554"/>
              <a:gd name="connsiteY88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5055906 w 6356554"/>
              <a:gd name="connsiteY44" fmla="*/ 720069 h 5661944"/>
              <a:gd name="connsiteX45" fmla="*/ 4439264 w 6356554"/>
              <a:gd name="connsiteY45" fmla="*/ 973394 h 5661944"/>
              <a:gd name="connsiteX46" fmla="*/ 4866967 w 6356554"/>
              <a:gd name="connsiteY46" fmla="*/ 958645 h 5661944"/>
              <a:gd name="connsiteX47" fmla="*/ 4881716 w 6356554"/>
              <a:gd name="connsiteY47" fmla="*/ 796413 h 5661944"/>
              <a:gd name="connsiteX48" fmla="*/ 4911212 w 6356554"/>
              <a:gd name="connsiteY48" fmla="*/ 678426 h 5661944"/>
              <a:gd name="connsiteX49" fmla="*/ 4925961 w 6356554"/>
              <a:gd name="connsiteY49" fmla="*/ 604684 h 5661944"/>
              <a:gd name="connsiteX50" fmla="*/ 4940709 w 6356554"/>
              <a:gd name="connsiteY50" fmla="*/ 162232 h 5661944"/>
              <a:gd name="connsiteX51" fmla="*/ 4970206 w 6356554"/>
              <a:gd name="connsiteY51" fmla="*/ 117987 h 5661944"/>
              <a:gd name="connsiteX52" fmla="*/ 5088193 w 6356554"/>
              <a:gd name="connsiteY52" fmla="*/ 29497 h 5661944"/>
              <a:gd name="connsiteX53" fmla="*/ 5206180 w 6356554"/>
              <a:gd name="connsiteY53" fmla="*/ 0 h 5661944"/>
              <a:gd name="connsiteX54" fmla="*/ 5353664 w 6356554"/>
              <a:gd name="connsiteY54" fmla="*/ 14748 h 5661944"/>
              <a:gd name="connsiteX55" fmla="*/ 5412658 w 6356554"/>
              <a:gd name="connsiteY55" fmla="*/ 44245 h 5661944"/>
              <a:gd name="connsiteX56" fmla="*/ 5515896 w 6356554"/>
              <a:gd name="connsiteY56" fmla="*/ 117987 h 5661944"/>
              <a:gd name="connsiteX57" fmla="*/ 5545393 w 6356554"/>
              <a:gd name="connsiteY57" fmla="*/ 162232 h 5661944"/>
              <a:gd name="connsiteX58" fmla="*/ 5589638 w 6356554"/>
              <a:gd name="connsiteY58" fmla="*/ 206477 h 5661944"/>
              <a:gd name="connsiteX59" fmla="*/ 5604387 w 6356554"/>
              <a:gd name="connsiteY59" fmla="*/ 265471 h 5661944"/>
              <a:gd name="connsiteX60" fmla="*/ 5663380 w 6356554"/>
              <a:gd name="connsiteY60" fmla="*/ 427703 h 5661944"/>
              <a:gd name="connsiteX61" fmla="*/ 5707625 w 6356554"/>
              <a:gd name="connsiteY61" fmla="*/ 589936 h 5661944"/>
              <a:gd name="connsiteX62" fmla="*/ 5737122 w 6356554"/>
              <a:gd name="connsiteY62" fmla="*/ 678426 h 5661944"/>
              <a:gd name="connsiteX63" fmla="*/ 5781367 w 6356554"/>
              <a:gd name="connsiteY63" fmla="*/ 870155 h 5661944"/>
              <a:gd name="connsiteX64" fmla="*/ 5796116 w 6356554"/>
              <a:gd name="connsiteY64" fmla="*/ 914400 h 5661944"/>
              <a:gd name="connsiteX65" fmla="*/ 5781367 w 6356554"/>
              <a:gd name="connsiteY65" fmla="*/ 1032387 h 5661944"/>
              <a:gd name="connsiteX66" fmla="*/ 5692877 w 6356554"/>
              <a:gd name="connsiteY66" fmla="*/ 1150374 h 5661944"/>
              <a:gd name="connsiteX67" fmla="*/ 5574890 w 6356554"/>
              <a:gd name="connsiteY67" fmla="*/ 1283110 h 5661944"/>
              <a:gd name="connsiteX68" fmla="*/ 5471651 w 6356554"/>
              <a:gd name="connsiteY68" fmla="*/ 1356852 h 5661944"/>
              <a:gd name="connsiteX69" fmla="*/ 5427406 w 6356554"/>
              <a:gd name="connsiteY69" fmla="*/ 1460090 h 5661944"/>
              <a:gd name="connsiteX70" fmla="*/ 5412658 w 6356554"/>
              <a:gd name="connsiteY70" fmla="*/ 1504336 h 5661944"/>
              <a:gd name="connsiteX71" fmla="*/ 5442154 w 6356554"/>
              <a:gd name="connsiteY71" fmla="*/ 1681316 h 5661944"/>
              <a:gd name="connsiteX72" fmla="*/ 5515896 w 6356554"/>
              <a:gd name="connsiteY72" fmla="*/ 1755058 h 5661944"/>
              <a:gd name="connsiteX73" fmla="*/ 5560141 w 6356554"/>
              <a:gd name="connsiteY73" fmla="*/ 1769807 h 5661944"/>
              <a:gd name="connsiteX74" fmla="*/ 5648632 w 6356554"/>
              <a:gd name="connsiteY74" fmla="*/ 1828800 h 5661944"/>
              <a:gd name="connsiteX75" fmla="*/ 5751871 w 6356554"/>
              <a:gd name="connsiteY75" fmla="*/ 1858297 h 5661944"/>
              <a:gd name="connsiteX76" fmla="*/ 5810864 w 6356554"/>
              <a:gd name="connsiteY76" fmla="*/ 1887794 h 5661944"/>
              <a:gd name="connsiteX77" fmla="*/ 5958348 w 6356554"/>
              <a:gd name="connsiteY77" fmla="*/ 1873045 h 5661944"/>
              <a:gd name="connsiteX78" fmla="*/ 6046838 w 6356554"/>
              <a:gd name="connsiteY78" fmla="*/ 1740310 h 5661944"/>
              <a:gd name="connsiteX79" fmla="*/ 6091083 w 6356554"/>
              <a:gd name="connsiteY79" fmla="*/ 1696065 h 5661944"/>
              <a:gd name="connsiteX80" fmla="*/ 6164825 w 6356554"/>
              <a:gd name="connsiteY80" fmla="*/ 1533832 h 5661944"/>
              <a:gd name="connsiteX81" fmla="*/ 6194322 w 6356554"/>
              <a:gd name="connsiteY81" fmla="*/ 1430594 h 5661944"/>
              <a:gd name="connsiteX82" fmla="*/ 6223819 w 6356554"/>
              <a:gd name="connsiteY82" fmla="*/ 1371600 h 5661944"/>
              <a:gd name="connsiteX83" fmla="*/ 6253316 w 6356554"/>
              <a:gd name="connsiteY83" fmla="*/ 1253613 h 5661944"/>
              <a:gd name="connsiteX84" fmla="*/ 6268064 w 6356554"/>
              <a:gd name="connsiteY84" fmla="*/ 1194619 h 5661944"/>
              <a:gd name="connsiteX85" fmla="*/ 6282812 w 6356554"/>
              <a:gd name="connsiteY85" fmla="*/ 678426 h 5661944"/>
              <a:gd name="connsiteX86" fmla="*/ 6297561 w 6356554"/>
              <a:gd name="connsiteY86" fmla="*/ 619432 h 5661944"/>
              <a:gd name="connsiteX87" fmla="*/ 6356554 w 6356554"/>
              <a:gd name="connsiteY87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817322 w 6356554"/>
              <a:gd name="connsiteY39" fmla="*/ 928152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5055906 w 6356554"/>
              <a:gd name="connsiteY44" fmla="*/ 720069 h 5661944"/>
              <a:gd name="connsiteX45" fmla="*/ 4866967 w 6356554"/>
              <a:gd name="connsiteY45" fmla="*/ 958645 h 5661944"/>
              <a:gd name="connsiteX46" fmla="*/ 4881716 w 6356554"/>
              <a:gd name="connsiteY46" fmla="*/ 796413 h 5661944"/>
              <a:gd name="connsiteX47" fmla="*/ 4911212 w 6356554"/>
              <a:gd name="connsiteY47" fmla="*/ 678426 h 5661944"/>
              <a:gd name="connsiteX48" fmla="*/ 4925961 w 6356554"/>
              <a:gd name="connsiteY48" fmla="*/ 604684 h 5661944"/>
              <a:gd name="connsiteX49" fmla="*/ 4940709 w 6356554"/>
              <a:gd name="connsiteY49" fmla="*/ 162232 h 5661944"/>
              <a:gd name="connsiteX50" fmla="*/ 4970206 w 6356554"/>
              <a:gd name="connsiteY50" fmla="*/ 117987 h 5661944"/>
              <a:gd name="connsiteX51" fmla="*/ 5088193 w 6356554"/>
              <a:gd name="connsiteY51" fmla="*/ 29497 h 5661944"/>
              <a:gd name="connsiteX52" fmla="*/ 5206180 w 6356554"/>
              <a:gd name="connsiteY52" fmla="*/ 0 h 5661944"/>
              <a:gd name="connsiteX53" fmla="*/ 5353664 w 6356554"/>
              <a:gd name="connsiteY53" fmla="*/ 14748 h 5661944"/>
              <a:gd name="connsiteX54" fmla="*/ 5412658 w 6356554"/>
              <a:gd name="connsiteY54" fmla="*/ 44245 h 5661944"/>
              <a:gd name="connsiteX55" fmla="*/ 5515896 w 6356554"/>
              <a:gd name="connsiteY55" fmla="*/ 117987 h 5661944"/>
              <a:gd name="connsiteX56" fmla="*/ 5545393 w 6356554"/>
              <a:gd name="connsiteY56" fmla="*/ 162232 h 5661944"/>
              <a:gd name="connsiteX57" fmla="*/ 5589638 w 6356554"/>
              <a:gd name="connsiteY57" fmla="*/ 206477 h 5661944"/>
              <a:gd name="connsiteX58" fmla="*/ 5604387 w 6356554"/>
              <a:gd name="connsiteY58" fmla="*/ 265471 h 5661944"/>
              <a:gd name="connsiteX59" fmla="*/ 5663380 w 6356554"/>
              <a:gd name="connsiteY59" fmla="*/ 427703 h 5661944"/>
              <a:gd name="connsiteX60" fmla="*/ 5707625 w 6356554"/>
              <a:gd name="connsiteY60" fmla="*/ 589936 h 5661944"/>
              <a:gd name="connsiteX61" fmla="*/ 5737122 w 6356554"/>
              <a:gd name="connsiteY61" fmla="*/ 678426 h 5661944"/>
              <a:gd name="connsiteX62" fmla="*/ 5781367 w 6356554"/>
              <a:gd name="connsiteY62" fmla="*/ 870155 h 5661944"/>
              <a:gd name="connsiteX63" fmla="*/ 5796116 w 6356554"/>
              <a:gd name="connsiteY63" fmla="*/ 914400 h 5661944"/>
              <a:gd name="connsiteX64" fmla="*/ 5781367 w 6356554"/>
              <a:gd name="connsiteY64" fmla="*/ 1032387 h 5661944"/>
              <a:gd name="connsiteX65" fmla="*/ 5692877 w 6356554"/>
              <a:gd name="connsiteY65" fmla="*/ 1150374 h 5661944"/>
              <a:gd name="connsiteX66" fmla="*/ 5574890 w 6356554"/>
              <a:gd name="connsiteY66" fmla="*/ 1283110 h 5661944"/>
              <a:gd name="connsiteX67" fmla="*/ 5471651 w 6356554"/>
              <a:gd name="connsiteY67" fmla="*/ 1356852 h 5661944"/>
              <a:gd name="connsiteX68" fmla="*/ 5427406 w 6356554"/>
              <a:gd name="connsiteY68" fmla="*/ 1460090 h 5661944"/>
              <a:gd name="connsiteX69" fmla="*/ 5412658 w 6356554"/>
              <a:gd name="connsiteY69" fmla="*/ 1504336 h 5661944"/>
              <a:gd name="connsiteX70" fmla="*/ 5442154 w 6356554"/>
              <a:gd name="connsiteY70" fmla="*/ 1681316 h 5661944"/>
              <a:gd name="connsiteX71" fmla="*/ 5515896 w 6356554"/>
              <a:gd name="connsiteY71" fmla="*/ 1755058 h 5661944"/>
              <a:gd name="connsiteX72" fmla="*/ 5560141 w 6356554"/>
              <a:gd name="connsiteY72" fmla="*/ 1769807 h 5661944"/>
              <a:gd name="connsiteX73" fmla="*/ 5648632 w 6356554"/>
              <a:gd name="connsiteY73" fmla="*/ 1828800 h 5661944"/>
              <a:gd name="connsiteX74" fmla="*/ 5751871 w 6356554"/>
              <a:gd name="connsiteY74" fmla="*/ 1858297 h 5661944"/>
              <a:gd name="connsiteX75" fmla="*/ 5810864 w 6356554"/>
              <a:gd name="connsiteY75" fmla="*/ 1887794 h 5661944"/>
              <a:gd name="connsiteX76" fmla="*/ 5958348 w 6356554"/>
              <a:gd name="connsiteY76" fmla="*/ 1873045 h 5661944"/>
              <a:gd name="connsiteX77" fmla="*/ 6046838 w 6356554"/>
              <a:gd name="connsiteY77" fmla="*/ 1740310 h 5661944"/>
              <a:gd name="connsiteX78" fmla="*/ 6091083 w 6356554"/>
              <a:gd name="connsiteY78" fmla="*/ 1696065 h 5661944"/>
              <a:gd name="connsiteX79" fmla="*/ 6164825 w 6356554"/>
              <a:gd name="connsiteY79" fmla="*/ 1533832 h 5661944"/>
              <a:gd name="connsiteX80" fmla="*/ 6194322 w 6356554"/>
              <a:gd name="connsiteY80" fmla="*/ 1430594 h 5661944"/>
              <a:gd name="connsiteX81" fmla="*/ 6223819 w 6356554"/>
              <a:gd name="connsiteY81" fmla="*/ 1371600 h 5661944"/>
              <a:gd name="connsiteX82" fmla="*/ 6253316 w 6356554"/>
              <a:gd name="connsiteY82" fmla="*/ 1253613 h 5661944"/>
              <a:gd name="connsiteX83" fmla="*/ 6268064 w 6356554"/>
              <a:gd name="connsiteY83" fmla="*/ 1194619 h 5661944"/>
              <a:gd name="connsiteX84" fmla="*/ 6282812 w 6356554"/>
              <a:gd name="connsiteY84" fmla="*/ 678426 h 5661944"/>
              <a:gd name="connsiteX85" fmla="*/ 6297561 w 6356554"/>
              <a:gd name="connsiteY85" fmla="*/ 619432 h 5661944"/>
              <a:gd name="connsiteX86" fmla="*/ 6356554 w 6356554"/>
              <a:gd name="connsiteY86" fmla="*/ 516194 h 5661944"/>
              <a:gd name="connsiteX0" fmla="*/ 0 w 6356554"/>
              <a:gd name="connsiteY0" fmla="*/ 2949677 h 5661944"/>
              <a:gd name="connsiteX1" fmla="*/ 126655 w 6356554"/>
              <a:gd name="connsiteY1" fmla="*/ 4324775 h 5661944"/>
              <a:gd name="connsiteX2" fmla="*/ 250203 w 6356554"/>
              <a:gd name="connsiteY2" fmla="*/ 2621160 h 5661944"/>
              <a:gd name="connsiteX3" fmla="*/ 329101 w 6356554"/>
              <a:gd name="connsiteY3" fmla="*/ 3585758 h 5661944"/>
              <a:gd name="connsiteX4" fmla="*/ 412954 w 6356554"/>
              <a:gd name="connsiteY4" fmla="*/ 2418736 h 5661944"/>
              <a:gd name="connsiteX5" fmla="*/ 601464 w 6356554"/>
              <a:gd name="connsiteY5" fmla="*/ 4083600 h 5661944"/>
              <a:gd name="connsiteX6" fmla="*/ 610562 w 6356554"/>
              <a:gd name="connsiteY6" fmla="*/ 2691155 h 5661944"/>
              <a:gd name="connsiteX7" fmla="*/ 720465 w 6356554"/>
              <a:gd name="connsiteY7" fmla="*/ 558243 h 5661944"/>
              <a:gd name="connsiteX8" fmla="*/ 816836 w 6356554"/>
              <a:gd name="connsiteY8" fmla="*/ 1591230 h 5661944"/>
              <a:gd name="connsiteX9" fmla="*/ 885622 w 6356554"/>
              <a:gd name="connsiteY9" fmla="*/ 204131 h 5661944"/>
              <a:gd name="connsiteX10" fmla="*/ 899651 w 6356554"/>
              <a:gd name="connsiteY10" fmla="*/ 2005781 h 5661944"/>
              <a:gd name="connsiteX11" fmla="*/ 1224229 w 6356554"/>
              <a:gd name="connsiteY11" fmla="*/ 5376999 h 5661944"/>
              <a:gd name="connsiteX12" fmla="*/ 1297970 w 6356554"/>
              <a:gd name="connsiteY12" fmla="*/ 4256834 h 5661944"/>
              <a:gd name="connsiteX13" fmla="*/ 1330395 w 6356554"/>
              <a:gd name="connsiteY13" fmla="*/ 3712142 h 5661944"/>
              <a:gd name="connsiteX14" fmla="*/ 1461103 w 6356554"/>
              <a:gd name="connsiteY14" fmla="*/ 2509825 h 5661944"/>
              <a:gd name="connsiteX15" fmla="*/ 1576239 w 6356554"/>
              <a:gd name="connsiteY15" fmla="*/ 3312347 h 5661944"/>
              <a:gd name="connsiteX16" fmla="*/ 1681316 w 6356554"/>
              <a:gd name="connsiteY16" fmla="*/ 2477729 h 5661944"/>
              <a:gd name="connsiteX17" fmla="*/ 1806492 w 6356554"/>
              <a:gd name="connsiteY17" fmla="*/ 3707652 h 5661944"/>
              <a:gd name="connsiteX18" fmla="*/ 1843548 w 6356554"/>
              <a:gd name="connsiteY18" fmla="*/ 1416696 h 5661944"/>
              <a:gd name="connsiteX19" fmla="*/ 1959216 w 6356554"/>
              <a:gd name="connsiteY19" fmla="*/ 2603964 h 5661944"/>
              <a:gd name="connsiteX20" fmla="*/ 1962548 w 6356554"/>
              <a:gd name="connsiteY20" fmla="*/ 1631425 h 5661944"/>
              <a:gd name="connsiteX21" fmla="*/ 2276724 w 6356554"/>
              <a:gd name="connsiteY21" fmla="*/ 1796553 h 5661944"/>
              <a:gd name="connsiteX22" fmla="*/ 2344014 w 6356554"/>
              <a:gd name="connsiteY22" fmla="*/ 3716020 h 5661944"/>
              <a:gd name="connsiteX23" fmla="*/ 2441389 w 6356554"/>
              <a:gd name="connsiteY23" fmla="*/ 1152974 h 5661944"/>
              <a:gd name="connsiteX24" fmla="*/ 2492477 w 6356554"/>
              <a:gd name="connsiteY24" fmla="*/ 1283110 h 5661944"/>
              <a:gd name="connsiteX25" fmla="*/ 2555209 w 6356554"/>
              <a:gd name="connsiteY25" fmla="*/ 926249 h 5661944"/>
              <a:gd name="connsiteX26" fmla="*/ 2930695 w 6356554"/>
              <a:gd name="connsiteY26" fmla="*/ 5661719 h 5661944"/>
              <a:gd name="connsiteX27" fmla="*/ 3199005 w 6356554"/>
              <a:gd name="connsiteY27" fmla="*/ 4175282 h 5661944"/>
              <a:gd name="connsiteX28" fmla="*/ 3357905 w 6356554"/>
              <a:gd name="connsiteY28" fmla="*/ 4321471 h 5661944"/>
              <a:gd name="connsiteX29" fmla="*/ 3465286 w 6356554"/>
              <a:gd name="connsiteY29" fmla="*/ 3249588 h 5661944"/>
              <a:gd name="connsiteX30" fmla="*/ 3524483 w 6356554"/>
              <a:gd name="connsiteY30" fmla="*/ 2264902 h 5661944"/>
              <a:gd name="connsiteX31" fmla="*/ 3837442 w 6356554"/>
              <a:gd name="connsiteY31" fmla="*/ 2617713 h 5661944"/>
              <a:gd name="connsiteX32" fmla="*/ 3959979 w 6356554"/>
              <a:gd name="connsiteY32" fmla="*/ 4202030 h 5661944"/>
              <a:gd name="connsiteX33" fmla="*/ 3987740 w 6356554"/>
              <a:gd name="connsiteY33" fmla="*/ 1869295 h 5661944"/>
              <a:gd name="connsiteX34" fmla="*/ 4141190 w 6356554"/>
              <a:gd name="connsiteY34" fmla="*/ 1602525 h 5661944"/>
              <a:gd name="connsiteX35" fmla="*/ 4166049 w 6356554"/>
              <a:gd name="connsiteY35" fmla="*/ 2447829 h 5661944"/>
              <a:gd name="connsiteX36" fmla="*/ 4300609 w 6356554"/>
              <a:gd name="connsiteY36" fmla="*/ 2592864 h 5661944"/>
              <a:gd name="connsiteX37" fmla="*/ 4296669 w 6356554"/>
              <a:gd name="connsiteY37" fmla="*/ 1510280 h 5661944"/>
              <a:gd name="connsiteX38" fmla="*/ 4437488 w 6356554"/>
              <a:gd name="connsiteY38" fmla="*/ 2329989 h 5661944"/>
              <a:gd name="connsiteX39" fmla="*/ 4574367 w 6356554"/>
              <a:gd name="connsiteY39" fmla="*/ 1362805 h 5661944"/>
              <a:gd name="connsiteX40" fmla="*/ 4936322 w 6356554"/>
              <a:gd name="connsiteY40" fmla="*/ 985840 h 5661944"/>
              <a:gd name="connsiteX41" fmla="*/ 5329079 w 6356554"/>
              <a:gd name="connsiteY41" fmla="*/ 855708 h 5661944"/>
              <a:gd name="connsiteX42" fmla="*/ 5215528 w 6356554"/>
              <a:gd name="connsiteY42" fmla="*/ 929448 h 5661944"/>
              <a:gd name="connsiteX43" fmla="*/ 4944382 w 6356554"/>
              <a:gd name="connsiteY43" fmla="*/ 844860 h 5661944"/>
              <a:gd name="connsiteX44" fmla="*/ 5055906 w 6356554"/>
              <a:gd name="connsiteY44" fmla="*/ 720069 h 5661944"/>
              <a:gd name="connsiteX45" fmla="*/ 4866967 w 6356554"/>
              <a:gd name="connsiteY45" fmla="*/ 958645 h 5661944"/>
              <a:gd name="connsiteX46" fmla="*/ 4881716 w 6356554"/>
              <a:gd name="connsiteY46" fmla="*/ 796413 h 5661944"/>
              <a:gd name="connsiteX47" fmla="*/ 4911212 w 6356554"/>
              <a:gd name="connsiteY47" fmla="*/ 678426 h 5661944"/>
              <a:gd name="connsiteX48" fmla="*/ 4925961 w 6356554"/>
              <a:gd name="connsiteY48" fmla="*/ 604684 h 5661944"/>
              <a:gd name="connsiteX49" fmla="*/ 4940709 w 6356554"/>
              <a:gd name="connsiteY49" fmla="*/ 162232 h 5661944"/>
              <a:gd name="connsiteX50" fmla="*/ 4970206 w 6356554"/>
              <a:gd name="connsiteY50" fmla="*/ 117987 h 5661944"/>
              <a:gd name="connsiteX51" fmla="*/ 5088193 w 6356554"/>
              <a:gd name="connsiteY51" fmla="*/ 29497 h 5661944"/>
              <a:gd name="connsiteX52" fmla="*/ 5206180 w 6356554"/>
              <a:gd name="connsiteY52" fmla="*/ 0 h 5661944"/>
              <a:gd name="connsiteX53" fmla="*/ 5353664 w 6356554"/>
              <a:gd name="connsiteY53" fmla="*/ 14748 h 5661944"/>
              <a:gd name="connsiteX54" fmla="*/ 5412658 w 6356554"/>
              <a:gd name="connsiteY54" fmla="*/ 44245 h 5661944"/>
              <a:gd name="connsiteX55" fmla="*/ 5515896 w 6356554"/>
              <a:gd name="connsiteY55" fmla="*/ 117987 h 5661944"/>
              <a:gd name="connsiteX56" fmla="*/ 5545393 w 6356554"/>
              <a:gd name="connsiteY56" fmla="*/ 162232 h 5661944"/>
              <a:gd name="connsiteX57" fmla="*/ 5589638 w 6356554"/>
              <a:gd name="connsiteY57" fmla="*/ 206477 h 5661944"/>
              <a:gd name="connsiteX58" fmla="*/ 5604387 w 6356554"/>
              <a:gd name="connsiteY58" fmla="*/ 265471 h 5661944"/>
              <a:gd name="connsiteX59" fmla="*/ 5663380 w 6356554"/>
              <a:gd name="connsiteY59" fmla="*/ 427703 h 5661944"/>
              <a:gd name="connsiteX60" fmla="*/ 5707625 w 6356554"/>
              <a:gd name="connsiteY60" fmla="*/ 589936 h 5661944"/>
              <a:gd name="connsiteX61" fmla="*/ 5737122 w 6356554"/>
              <a:gd name="connsiteY61" fmla="*/ 678426 h 5661944"/>
              <a:gd name="connsiteX62" fmla="*/ 5781367 w 6356554"/>
              <a:gd name="connsiteY62" fmla="*/ 870155 h 5661944"/>
              <a:gd name="connsiteX63" fmla="*/ 5796116 w 6356554"/>
              <a:gd name="connsiteY63" fmla="*/ 914400 h 5661944"/>
              <a:gd name="connsiteX64" fmla="*/ 5781367 w 6356554"/>
              <a:gd name="connsiteY64" fmla="*/ 1032387 h 5661944"/>
              <a:gd name="connsiteX65" fmla="*/ 5692877 w 6356554"/>
              <a:gd name="connsiteY65" fmla="*/ 1150374 h 5661944"/>
              <a:gd name="connsiteX66" fmla="*/ 5574890 w 6356554"/>
              <a:gd name="connsiteY66" fmla="*/ 1283110 h 5661944"/>
              <a:gd name="connsiteX67" fmla="*/ 5471651 w 6356554"/>
              <a:gd name="connsiteY67" fmla="*/ 1356852 h 5661944"/>
              <a:gd name="connsiteX68" fmla="*/ 5427406 w 6356554"/>
              <a:gd name="connsiteY68" fmla="*/ 1460090 h 5661944"/>
              <a:gd name="connsiteX69" fmla="*/ 5412658 w 6356554"/>
              <a:gd name="connsiteY69" fmla="*/ 1504336 h 5661944"/>
              <a:gd name="connsiteX70" fmla="*/ 5442154 w 6356554"/>
              <a:gd name="connsiteY70" fmla="*/ 1681316 h 5661944"/>
              <a:gd name="connsiteX71" fmla="*/ 5515896 w 6356554"/>
              <a:gd name="connsiteY71" fmla="*/ 1755058 h 5661944"/>
              <a:gd name="connsiteX72" fmla="*/ 5560141 w 6356554"/>
              <a:gd name="connsiteY72" fmla="*/ 1769807 h 5661944"/>
              <a:gd name="connsiteX73" fmla="*/ 5648632 w 6356554"/>
              <a:gd name="connsiteY73" fmla="*/ 1828800 h 5661944"/>
              <a:gd name="connsiteX74" fmla="*/ 5751871 w 6356554"/>
              <a:gd name="connsiteY74" fmla="*/ 1858297 h 5661944"/>
              <a:gd name="connsiteX75" fmla="*/ 5810864 w 6356554"/>
              <a:gd name="connsiteY75" fmla="*/ 1887794 h 5661944"/>
              <a:gd name="connsiteX76" fmla="*/ 5958348 w 6356554"/>
              <a:gd name="connsiteY76" fmla="*/ 1873045 h 5661944"/>
              <a:gd name="connsiteX77" fmla="*/ 6046838 w 6356554"/>
              <a:gd name="connsiteY77" fmla="*/ 1740310 h 5661944"/>
              <a:gd name="connsiteX78" fmla="*/ 6091083 w 6356554"/>
              <a:gd name="connsiteY78" fmla="*/ 1696065 h 5661944"/>
              <a:gd name="connsiteX79" fmla="*/ 6164825 w 6356554"/>
              <a:gd name="connsiteY79" fmla="*/ 1533832 h 5661944"/>
              <a:gd name="connsiteX80" fmla="*/ 6194322 w 6356554"/>
              <a:gd name="connsiteY80" fmla="*/ 1430594 h 5661944"/>
              <a:gd name="connsiteX81" fmla="*/ 6223819 w 6356554"/>
              <a:gd name="connsiteY81" fmla="*/ 1371600 h 5661944"/>
              <a:gd name="connsiteX82" fmla="*/ 6253316 w 6356554"/>
              <a:gd name="connsiteY82" fmla="*/ 1253613 h 5661944"/>
              <a:gd name="connsiteX83" fmla="*/ 6268064 w 6356554"/>
              <a:gd name="connsiteY83" fmla="*/ 1194619 h 5661944"/>
              <a:gd name="connsiteX84" fmla="*/ 6282812 w 6356554"/>
              <a:gd name="connsiteY84" fmla="*/ 678426 h 5661944"/>
              <a:gd name="connsiteX85" fmla="*/ 6297561 w 6356554"/>
              <a:gd name="connsiteY85" fmla="*/ 619432 h 5661944"/>
              <a:gd name="connsiteX86" fmla="*/ 6356554 w 6356554"/>
              <a:gd name="connsiteY86" fmla="*/ 516194 h 5661944"/>
              <a:gd name="connsiteX0" fmla="*/ 0 w 6356554"/>
              <a:gd name="connsiteY0" fmla="*/ 2949677 h 5887748"/>
              <a:gd name="connsiteX1" fmla="*/ 126655 w 6356554"/>
              <a:gd name="connsiteY1" fmla="*/ 4324775 h 5887748"/>
              <a:gd name="connsiteX2" fmla="*/ 250203 w 6356554"/>
              <a:gd name="connsiteY2" fmla="*/ 2621160 h 5887748"/>
              <a:gd name="connsiteX3" fmla="*/ 329101 w 6356554"/>
              <a:gd name="connsiteY3" fmla="*/ 3585758 h 5887748"/>
              <a:gd name="connsiteX4" fmla="*/ 412954 w 6356554"/>
              <a:gd name="connsiteY4" fmla="*/ 2418736 h 5887748"/>
              <a:gd name="connsiteX5" fmla="*/ 601464 w 6356554"/>
              <a:gd name="connsiteY5" fmla="*/ 4083600 h 5887748"/>
              <a:gd name="connsiteX6" fmla="*/ 610562 w 6356554"/>
              <a:gd name="connsiteY6" fmla="*/ 2691155 h 5887748"/>
              <a:gd name="connsiteX7" fmla="*/ 720465 w 6356554"/>
              <a:gd name="connsiteY7" fmla="*/ 558243 h 5887748"/>
              <a:gd name="connsiteX8" fmla="*/ 816836 w 6356554"/>
              <a:gd name="connsiteY8" fmla="*/ 1591230 h 5887748"/>
              <a:gd name="connsiteX9" fmla="*/ 885622 w 6356554"/>
              <a:gd name="connsiteY9" fmla="*/ 204131 h 5887748"/>
              <a:gd name="connsiteX10" fmla="*/ 899651 w 6356554"/>
              <a:gd name="connsiteY10" fmla="*/ 2005781 h 5887748"/>
              <a:gd name="connsiteX11" fmla="*/ 1224229 w 6356554"/>
              <a:gd name="connsiteY11" fmla="*/ 5376999 h 5887748"/>
              <a:gd name="connsiteX12" fmla="*/ 1297970 w 6356554"/>
              <a:gd name="connsiteY12" fmla="*/ 4256834 h 5887748"/>
              <a:gd name="connsiteX13" fmla="*/ 1330395 w 6356554"/>
              <a:gd name="connsiteY13" fmla="*/ 3712142 h 5887748"/>
              <a:gd name="connsiteX14" fmla="*/ 1461103 w 6356554"/>
              <a:gd name="connsiteY14" fmla="*/ 2509825 h 5887748"/>
              <a:gd name="connsiteX15" fmla="*/ 1576239 w 6356554"/>
              <a:gd name="connsiteY15" fmla="*/ 3312347 h 5887748"/>
              <a:gd name="connsiteX16" fmla="*/ 1681316 w 6356554"/>
              <a:gd name="connsiteY16" fmla="*/ 2477729 h 5887748"/>
              <a:gd name="connsiteX17" fmla="*/ 1806492 w 6356554"/>
              <a:gd name="connsiteY17" fmla="*/ 3707652 h 5887748"/>
              <a:gd name="connsiteX18" fmla="*/ 1843548 w 6356554"/>
              <a:gd name="connsiteY18" fmla="*/ 1416696 h 5887748"/>
              <a:gd name="connsiteX19" fmla="*/ 1959216 w 6356554"/>
              <a:gd name="connsiteY19" fmla="*/ 2603964 h 5887748"/>
              <a:gd name="connsiteX20" fmla="*/ 1962548 w 6356554"/>
              <a:gd name="connsiteY20" fmla="*/ 1631425 h 5887748"/>
              <a:gd name="connsiteX21" fmla="*/ 2276724 w 6356554"/>
              <a:gd name="connsiteY21" fmla="*/ 1796553 h 5887748"/>
              <a:gd name="connsiteX22" fmla="*/ 2344014 w 6356554"/>
              <a:gd name="connsiteY22" fmla="*/ 3716020 h 5887748"/>
              <a:gd name="connsiteX23" fmla="*/ 2441389 w 6356554"/>
              <a:gd name="connsiteY23" fmla="*/ 1152974 h 5887748"/>
              <a:gd name="connsiteX24" fmla="*/ 2492477 w 6356554"/>
              <a:gd name="connsiteY24" fmla="*/ 1283110 h 5887748"/>
              <a:gd name="connsiteX25" fmla="*/ 2555209 w 6356554"/>
              <a:gd name="connsiteY25" fmla="*/ 926249 h 5887748"/>
              <a:gd name="connsiteX26" fmla="*/ 2930695 w 6356554"/>
              <a:gd name="connsiteY26" fmla="*/ 5661719 h 5887748"/>
              <a:gd name="connsiteX27" fmla="*/ 3199005 w 6356554"/>
              <a:gd name="connsiteY27" fmla="*/ 4175282 h 5887748"/>
              <a:gd name="connsiteX28" fmla="*/ 3357905 w 6356554"/>
              <a:gd name="connsiteY28" fmla="*/ 4321471 h 5887748"/>
              <a:gd name="connsiteX29" fmla="*/ 3465286 w 6356554"/>
              <a:gd name="connsiteY29" fmla="*/ 3249588 h 5887748"/>
              <a:gd name="connsiteX30" fmla="*/ 3524483 w 6356554"/>
              <a:gd name="connsiteY30" fmla="*/ 2264902 h 5887748"/>
              <a:gd name="connsiteX31" fmla="*/ 3837442 w 6356554"/>
              <a:gd name="connsiteY31" fmla="*/ 2617713 h 5887748"/>
              <a:gd name="connsiteX32" fmla="*/ 3959979 w 6356554"/>
              <a:gd name="connsiteY32" fmla="*/ 4202030 h 5887748"/>
              <a:gd name="connsiteX33" fmla="*/ 3987740 w 6356554"/>
              <a:gd name="connsiteY33" fmla="*/ 1869295 h 5887748"/>
              <a:gd name="connsiteX34" fmla="*/ 4141190 w 6356554"/>
              <a:gd name="connsiteY34" fmla="*/ 1602525 h 5887748"/>
              <a:gd name="connsiteX35" fmla="*/ 4166049 w 6356554"/>
              <a:gd name="connsiteY35" fmla="*/ 2447829 h 5887748"/>
              <a:gd name="connsiteX36" fmla="*/ 4300609 w 6356554"/>
              <a:gd name="connsiteY36" fmla="*/ 2592864 h 5887748"/>
              <a:gd name="connsiteX37" fmla="*/ 4296669 w 6356554"/>
              <a:gd name="connsiteY37" fmla="*/ 1510280 h 5887748"/>
              <a:gd name="connsiteX38" fmla="*/ 4437488 w 6356554"/>
              <a:gd name="connsiteY38" fmla="*/ 2329989 h 5887748"/>
              <a:gd name="connsiteX39" fmla="*/ 4574367 w 6356554"/>
              <a:gd name="connsiteY39" fmla="*/ 1362805 h 5887748"/>
              <a:gd name="connsiteX40" fmla="*/ 4745695 w 6356554"/>
              <a:gd name="connsiteY40" fmla="*/ 5887744 h 5887748"/>
              <a:gd name="connsiteX41" fmla="*/ 5329079 w 6356554"/>
              <a:gd name="connsiteY41" fmla="*/ 855708 h 5887748"/>
              <a:gd name="connsiteX42" fmla="*/ 5215528 w 6356554"/>
              <a:gd name="connsiteY42" fmla="*/ 929448 h 5887748"/>
              <a:gd name="connsiteX43" fmla="*/ 4944382 w 6356554"/>
              <a:gd name="connsiteY43" fmla="*/ 844860 h 5887748"/>
              <a:gd name="connsiteX44" fmla="*/ 5055906 w 6356554"/>
              <a:gd name="connsiteY44" fmla="*/ 720069 h 5887748"/>
              <a:gd name="connsiteX45" fmla="*/ 4866967 w 6356554"/>
              <a:gd name="connsiteY45" fmla="*/ 958645 h 5887748"/>
              <a:gd name="connsiteX46" fmla="*/ 4881716 w 6356554"/>
              <a:gd name="connsiteY46" fmla="*/ 796413 h 5887748"/>
              <a:gd name="connsiteX47" fmla="*/ 4911212 w 6356554"/>
              <a:gd name="connsiteY47" fmla="*/ 678426 h 5887748"/>
              <a:gd name="connsiteX48" fmla="*/ 4925961 w 6356554"/>
              <a:gd name="connsiteY48" fmla="*/ 604684 h 5887748"/>
              <a:gd name="connsiteX49" fmla="*/ 4940709 w 6356554"/>
              <a:gd name="connsiteY49" fmla="*/ 162232 h 5887748"/>
              <a:gd name="connsiteX50" fmla="*/ 4970206 w 6356554"/>
              <a:gd name="connsiteY50" fmla="*/ 117987 h 5887748"/>
              <a:gd name="connsiteX51" fmla="*/ 5088193 w 6356554"/>
              <a:gd name="connsiteY51" fmla="*/ 29497 h 5887748"/>
              <a:gd name="connsiteX52" fmla="*/ 5206180 w 6356554"/>
              <a:gd name="connsiteY52" fmla="*/ 0 h 5887748"/>
              <a:gd name="connsiteX53" fmla="*/ 5353664 w 6356554"/>
              <a:gd name="connsiteY53" fmla="*/ 14748 h 5887748"/>
              <a:gd name="connsiteX54" fmla="*/ 5412658 w 6356554"/>
              <a:gd name="connsiteY54" fmla="*/ 44245 h 5887748"/>
              <a:gd name="connsiteX55" fmla="*/ 5515896 w 6356554"/>
              <a:gd name="connsiteY55" fmla="*/ 117987 h 5887748"/>
              <a:gd name="connsiteX56" fmla="*/ 5545393 w 6356554"/>
              <a:gd name="connsiteY56" fmla="*/ 162232 h 5887748"/>
              <a:gd name="connsiteX57" fmla="*/ 5589638 w 6356554"/>
              <a:gd name="connsiteY57" fmla="*/ 206477 h 5887748"/>
              <a:gd name="connsiteX58" fmla="*/ 5604387 w 6356554"/>
              <a:gd name="connsiteY58" fmla="*/ 265471 h 5887748"/>
              <a:gd name="connsiteX59" fmla="*/ 5663380 w 6356554"/>
              <a:gd name="connsiteY59" fmla="*/ 427703 h 5887748"/>
              <a:gd name="connsiteX60" fmla="*/ 5707625 w 6356554"/>
              <a:gd name="connsiteY60" fmla="*/ 589936 h 5887748"/>
              <a:gd name="connsiteX61" fmla="*/ 5737122 w 6356554"/>
              <a:gd name="connsiteY61" fmla="*/ 678426 h 5887748"/>
              <a:gd name="connsiteX62" fmla="*/ 5781367 w 6356554"/>
              <a:gd name="connsiteY62" fmla="*/ 870155 h 5887748"/>
              <a:gd name="connsiteX63" fmla="*/ 5796116 w 6356554"/>
              <a:gd name="connsiteY63" fmla="*/ 914400 h 5887748"/>
              <a:gd name="connsiteX64" fmla="*/ 5781367 w 6356554"/>
              <a:gd name="connsiteY64" fmla="*/ 1032387 h 5887748"/>
              <a:gd name="connsiteX65" fmla="*/ 5692877 w 6356554"/>
              <a:gd name="connsiteY65" fmla="*/ 1150374 h 5887748"/>
              <a:gd name="connsiteX66" fmla="*/ 5574890 w 6356554"/>
              <a:gd name="connsiteY66" fmla="*/ 1283110 h 5887748"/>
              <a:gd name="connsiteX67" fmla="*/ 5471651 w 6356554"/>
              <a:gd name="connsiteY67" fmla="*/ 1356852 h 5887748"/>
              <a:gd name="connsiteX68" fmla="*/ 5427406 w 6356554"/>
              <a:gd name="connsiteY68" fmla="*/ 1460090 h 5887748"/>
              <a:gd name="connsiteX69" fmla="*/ 5412658 w 6356554"/>
              <a:gd name="connsiteY69" fmla="*/ 1504336 h 5887748"/>
              <a:gd name="connsiteX70" fmla="*/ 5442154 w 6356554"/>
              <a:gd name="connsiteY70" fmla="*/ 1681316 h 5887748"/>
              <a:gd name="connsiteX71" fmla="*/ 5515896 w 6356554"/>
              <a:gd name="connsiteY71" fmla="*/ 1755058 h 5887748"/>
              <a:gd name="connsiteX72" fmla="*/ 5560141 w 6356554"/>
              <a:gd name="connsiteY72" fmla="*/ 1769807 h 5887748"/>
              <a:gd name="connsiteX73" fmla="*/ 5648632 w 6356554"/>
              <a:gd name="connsiteY73" fmla="*/ 1828800 h 5887748"/>
              <a:gd name="connsiteX74" fmla="*/ 5751871 w 6356554"/>
              <a:gd name="connsiteY74" fmla="*/ 1858297 h 5887748"/>
              <a:gd name="connsiteX75" fmla="*/ 5810864 w 6356554"/>
              <a:gd name="connsiteY75" fmla="*/ 1887794 h 5887748"/>
              <a:gd name="connsiteX76" fmla="*/ 5958348 w 6356554"/>
              <a:gd name="connsiteY76" fmla="*/ 1873045 h 5887748"/>
              <a:gd name="connsiteX77" fmla="*/ 6046838 w 6356554"/>
              <a:gd name="connsiteY77" fmla="*/ 1740310 h 5887748"/>
              <a:gd name="connsiteX78" fmla="*/ 6091083 w 6356554"/>
              <a:gd name="connsiteY78" fmla="*/ 1696065 h 5887748"/>
              <a:gd name="connsiteX79" fmla="*/ 6164825 w 6356554"/>
              <a:gd name="connsiteY79" fmla="*/ 1533832 h 5887748"/>
              <a:gd name="connsiteX80" fmla="*/ 6194322 w 6356554"/>
              <a:gd name="connsiteY80" fmla="*/ 1430594 h 5887748"/>
              <a:gd name="connsiteX81" fmla="*/ 6223819 w 6356554"/>
              <a:gd name="connsiteY81" fmla="*/ 1371600 h 5887748"/>
              <a:gd name="connsiteX82" fmla="*/ 6253316 w 6356554"/>
              <a:gd name="connsiteY82" fmla="*/ 1253613 h 5887748"/>
              <a:gd name="connsiteX83" fmla="*/ 6268064 w 6356554"/>
              <a:gd name="connsiteY83" fmla="*/ 1194619 h 5887748"/>
              <a:gd name="connsiteX84" fmla="*/ 6282812 w 6356554"/>
              <a:gd name="connsiteY84" fmla="*/ 678426 h 5887748"/>
              <a:gd name="connsiteX85" fmla="*/ 6297561 w 6356554"/>
              <a:gd name="connsiteY85" fmla="*/ 619432 h 5887748"/>
              <a:gd name="connsiteX86" fmla="*/ 6356554 w 6356554"/>
              <a:gd name="connsiteY86" fmla="*/ 516194 h 5887748"/>
              <a:gd name="connsiteX0" fmla="*/ 0 w 6356554"/>
              <a:gd name="connsiteY0" fmla="*/ 2949677 h 5887813"/>
              <a:gd name="connsiteX1" fmla="*/ 126655 w 6356554"/>
              <a:gd name="connsiteY1" fmla="*/ 4324775 h 5887813"/>
              <a:gd name="connsiteX2" fmla="*/ 250203 w 6356554"/>
              <a:gd name="connsiteY2" fmla="*/ 2621160 h 5887813"/>
              <a:gd name="connsiteX3" fmla="*/ 329101 w 6356554"/>
              <a:gd name="connsiteY3" fmla="*/ 3585758 h 5887813"/>
              <a:gd name="connsiteX4" fmla="*/ 412954 w 6356554"/>
              <a:gd name="connsiteY4" fmla="*/ 2418736 h 5887813"/>
              <a:gd name="connsiteX5" fmla="*/ 601464 w 6356554"/>
              <a:gd name="connsiteY5" fmla="*/ 4083600 h 5887813"/>
              <a:gd name="connsiteX6" fmla="*/ 610562 w 6356554"/>
              <a:gd name="connsiteY6" fmla="*/ 2691155 h 5887813"/>
              <a:gd name="connsiteX7" fmla="*/ 720465 w 6356554"/>
              <a:gd name="connsiteY7" fmla="*/ 558243 h 5887813"/>
              <a:gd name="connsiteX8" fmla="*/ 816836 w 6356554"/>
              <a:gd name="connsiteY8" fmla="*/ 1591230 h 5887813"/>
              <a:gd name="connsiteX9" fmla="*/ 885622 w 6356554"/>
              <a:gd name="connsiteY9" fmla="*/ 204131 h 5887813"/>
              <a:gd name="connsiteX10" fmla="*/ 899651 w 6356554"/>
              <a:gd name="connsiteY10" fmla="*/ 2005781 h 5887813"/>
              <a:gd name="connsiteX11" fmla="*/ 1224229 w 6356554"/>
              <a:gd name="connsiteY11" fmla="*/ 5376999 h 5887813"/>
              <a:gd name="connsiteX12" fmla="*/ 1297970 w 6356554"/>
              <a:gd name="connsiteY12" fmla="*/ 4256834 h 5887813"/>
              <a:gd name="connsiteX13" fmla="*/ 1330395 w 6356554"/>
              <a:gd name="connsiteY13" fmla="*/ 3712142 h 5887813"/>
              <a:gd name="connsiteX14" fmla="*/ 1461103 w 6356554"/>
              <a:gd name="connsiteY14" fmla="*/ 2509825 h 5887813"/>
              <a:gd name="connsiteX15" fmla="*/ 1576239 w 6356554"/>
              <a:gd name="connsiteY15" fmla="*/ 3312347 h 5887813"/>
              <a:gd name="connsiteX16" fmla="*/ 1681316 w 6356554"/>
              <a:gd name="connsiteY16" fmla="*/ 2477729 h 5887813"/>
              <a:gd name="connsiteX17" fmla="*/ 1806492 w 6356554"/>
              <a:gd name="connsiteY17" fmla="*/ 3707652 h 5887813"/>
              <a:gd name="connsiteX18" fmla="*/ 1843548 w 6356554"/>
              <a:gd name="connsiteY18" fmla="*/ 1416696 h 5887813"/>
              <a:gd name="connsiteX19" fmla="*/ 1959216 w 6356554"/>
              <a:gd name="connsiteY19" fmla="*/ 2603964 h 5887813"/>
              <a:gd name="connsiteX20" fmla="*/ 1962548 w 6356554"/>
              <a:gd name="connsiteY20" fmla="*/ 1631425 h 5887813"/>
              <a:gd name="connsiteX21" fmla="*/ 2276724 w 6356554"/>
              <a:gd name="connsiteY21" fmla="*/ 1796553 h 5887813"/>
              <a:gd name="connsiteX22" fmla="*/ 2344014 w 6356554"/>
              <a:gd name="connsiteY22" fmla="*/ 3716020 h 5887813"/>
              <a:gd name="connsiteX23" fmla="*/ 2441389 w 6356554"/>
              <a:gd name="connsiteY23" fmla="*/ 1152974 h 5887813"/>
              <a:gd name="connsiteX24" fmla="*/ 2492477 w 6356554"/>
              <a:gd name="connsiteY24" fmla="*/ 1283110 h 5887813"/>
              <a:gd name="connsiteX25" fmla="*/ 2555209 w 6356554"/>
              <a:gd name="connsiteY25" fmla="*/ 926249 h 5887813"/>
              <a:gd name="connsiteX26" fmla="*/ 2930695 w 6356554"/>
              <a:gd name="connsiteY26" fmla="*/ 5661719 h 5887813"/>
              <a:gd name="connsiteX27" fmla="*/ 3199005 w 6356554"/>
              <a:gd name="connsiteY27" fmla="*/ 4175282 h 5887813"/>
              <a:gd name="connsiteX28" fmla="*/ 3357905 w 6356554"/>
              <a:gd name="connsiteY28" fmla="*/ 4321471 h 5887813"/>
              <a:gd name="connsiteX29" fmla="*/ 3465286 w 6356554"/>
              <a:gd name="connsiteY29" fmla="*/ 3249588 h 5887813"/>
              <a:gd name="connsiteX30" fmla="*/ 3524483 w 6356554"/>
              <a:gd name="connsiteY30" fmla="*/ 2264902 h 5887813"/>
              <a:gd name="connsiteX31" fmla="*/ 3837442 w 6356554"/>
              <a:gd name="connsiteY31" fmla="*/ 2617713 h 5887813"/>
              <a:gd name="connsiteX32" fmla="*/ 3959979 w 6356554"/>
              <a:gd name="connsiteY32" fmla="*/ 4202030 h 5887813"/>
              <a:gd name="connsiteX33" fmla="*/ 3987740 w 6356554"/>
              <a:gd name="connsiteY33" fmla="*/ 1869295 h 5887813"/>
              <a:gd name="connsiteX34" fmla="*/ 4141190 w 6356554"/>
              <a:gd name="connsiteY34" fmla="*/ 1602525 h 5887813"/>
              <a:gd name="connsiteX35" fmla="*/ 4166049 w 6356554"/>
              <a:gd name="connsiteY35" fmla="*/ 2447829 h 5887813"/>
              <a:gd name="connsiteX36" fmla="*/ 4300609 w 6356554"/>
              <a:gd name="connsiteY36" fmla="*/ 2592864 h 5887813"/>
              <a:gd name="connsiteX37" fmla="*/ 4296669 w 6356554"/>
              <a:gd name="connsiteY37" fmla="*/ 1510280 h 5887813"/>
              <a:gd name="connsiteX38" fmla="*/ 4437488 w 6356554"/>
              <a:gd name="connsiteY38" fmla="*/ 2329989 h 5887813"/>
              <a:gd name="connsiteX39" fmla="*/ 4574367 w 6356554"/>
              <a:gd name="connsiteY39" fmla="*/ 1362805 h 5887813"/>
              <a:gd name="connsiteX40" fmla="*/ 4745695 w 6356554"/>
              <a:gd name="connsiteY40" fmla="*/ 5887744 h 5887813"/>
              <a:gd name="connsiteX41" fmla="*/ 4891760 w 6356554"/>
              <a:gd name="connsiteY41" fmla="*/ 4815865 h 5887813"/>
              <a:gd name="connsiteX42" fmla="*/ 5215528 w 6356554"/>
              <a:gd name="connsiteY42" fmla="*/ 929448 h 5887813"/>
              <a:gd name="connsiteX43" fmla="*/ 4944382 w 6356554"/>
              <a:gd name="connsiteY43" fmla="*/ 844860 h 5887813"/>
              <a:gd name="connsiteX44" fmla="*/ 5055906 w 6356554"/>
              <a:gd name="connsiteY44" fmla="*/ 720069 h 5887813"/>
              <a:gd name="connsiteX45" fmla="*/ 4866967 w 6356554"/>
              <a:gd name="connsiteY45" fmla="*/ 958645 h 5887813"/>
              <a:gd name="connsiteX46" fmla="*/ 4881716 w 6356554"/>
              <a:gd name="connsiteY46" fmla="*/ 796413 h 5887813"/>
              <a:gd name="connsiteX47" fmla="*/ 4911212 w 6356554"/>
              <a:gd name="connsiteY47" fmla="*/ 678426 h 5887813"/>
              <a:gd name="connsiteX48" fmla="*/ 4925961 w 6356554"/>
              <a:gd name="connsiteY48" fmla="*/ 604684 h 5887813"/>
              <a:gd name="connsiteX49" fmla="*/ 4940709 w 6356554"/>
              <a:gd name="connsiteY49" fmla="*/ 162232 h 5887813"/>
              <a:gd name="connsiteX50" fmla="*/ 4970206 w 6356554"/>
              <a:gd name="connsiteY50" fmla="*/ 117987 h 5887813"/>
              <a:gd name="connsiteX51" fmla="*/ 5088193 w 6356554"/>
              <a:gd name="connsiteY51" fmla="*/ 29497 h 5887813"/>
              <a:gd name="connsiteX52" fmla="*/ 5206180 w 6356554"/>
              <a:gd name="connsiteY52" fmla="*/ 0 h 5887813"/>
              <a:gd name="connsiteX53" fmla="*/ 5353664 w 6356554"/>
              <a:gd name="connsiteY53" fmla="*/ 14748 h 5887813"/>
              <a:gd name="connsiteX54" fmla="*/ 5412658 w 6356554"/>
              <a:gd name="connsiteY54" fmla="*/ 44245 h 5887813"/>
              <a:gd name="connsiteX55" fmla="*/ 5515896 w 6356554"/>
              <a:gd name="connsiteY55" fmla="*/ 117987 h 5887813"/>
              <a:gd name="connsiteX56" fmla="*/ 5545393 w 6356554"/>
              <a:gd name="connsiteY56" fmla="*/ 162232 h 5887813"/>
              <a:gd name="connsiteX57" fmla="*/ 5589638 w 6356554"/>
              <a:gd name="connsiteY57" fmla="*/ 206477 h 5887813"/>
              <a:gd name="connsiteX58" fmla="*/ 5604387 w 6356554"/>
              <a:gd name="connsiteY58" fmla="*/ 265471 h 5887813"/>
              <a:gd name="connsiteX59" fmla="*/ 5663380 w 6356554"/>
              <a:gd name="connsiteY59" fmla="*/ 427703 h 5887813"/>
              <a:gd name="connsiteX60" fmla="*/ 5707625 w 6356554"/>
              <a:gd name="connsiteY60" fmla="*/ 589936 h 5887813"/>
              <a:gd name="connsiteX61" fmla="*/ 5737122 w 6356554"/>
              <a:gd name="connsiteY61" fmla="*/ 678426 h 5887813"/>
              <a:gd name="connsiteX62" fmla="*/ 5781367 w 6356554"/>
              <a:gd name="connsiteY62" fmla="*/ 870155 h 5887813"/>
              <a:gd name="connsiteX63" fmla="*/ 5796116 w 6356554"/>
              <a:gd name="connsiteY63" fmla="*/ 914400 h 5887813"/>
              <a:gd name="connsiteX64" fmla="*/ 5781367 w 6356554"/>
              <a:gd name="connsiteY64" fmla="*/ 1032387 h 5887813"/>
              <a:gd name="connsiteX65" fmla="*/ 5692877 w 6356554"/>
              <a:gd name="connsiteY65" fmla="*/ 1150374 h 5887813"/>
              <a:gd name="connsiteX66" fmla="*/ 5574890 w 6356554"/>
              <a:gd name="connsiteY66" fmla="*/ 1283110 h 5887813"/>
              <a:gd name="connsiteX67" fmla="*/ 5471651 w 6356554"/>
              <a:gd name="connsiteY67" fmla="*/ 1356852 h 5887813"/>
              <a:gd name="connsiteX68" fmla="*/ 5427406 w 6356554"/>
              <a:gd name="connsiteY68" fmla="*/ 1460090 h 5887813"/>
              <a:gd name="connsiteX69" fmla="*/ 5412658 w 6356554"/>
              <a:gd name="connsiteY69" fmla="*/ 1504336 h 5887813"/>
              <a:gd name="connsiteX70" fmla="*/ 5442154 w 6356554"/>
              <a:gd name="connsiteY70" fmla="*/ 1681316 h 5887813"/>
              <a:gd name="connsiteX71" fmla="*/ 5515896 w 6356554"/>
              <a:gd name="connsiteY71" fmla="*/ 1755058 h 5887813"/>
              <a:gd name="connsiteX72" fmla="*/ 5560141 w 6356554"/>
              <a:gd name="connsiteY72" fmla="*/ 1769807 h 5887813"/>
              <a:gd name="connsiteX73" fmla="*/ 5648632 w 6356554"/>
              <a:gd name="connsiteY73" fmla="*/ 1828800 h 5887813"/>
              <a:gd name="connsiteX74" fmla="*/ 5751871 w 6356554"/>
              <a:gd name="connsiteY74" fmla="*/ 1858297 h 5887813"/>
              <a:gd name="connsiteX75" fmla="*/ 5810864 w 6356554"/>
              <a:gd name="connsiteY75" fmla="*/ 1887794 h 5887813"/>
              <a:gd name="connsiteX76" fmla="*/ 5958348 w 6356554"/>
              <a:gd name="connsiteY76" fmla="*/ 1873045 h 5887813"/>
              <a:gd name="connsiteX77" fmla="*/ 6046838 w 6356554"/>
              <a:gd name="connsiteY77" fmla="*/ 1740310 h 5887813"/>
              <a:gd name="connsiteX78" fmla="*/ 6091083 w 6356554"/>
              <a:gd name="connsiteY78" fmla="*/ 1696065 h 5887813"/>
              <a:gd name="connsiteX79" fmla="*/ 6164825 w 6356554"/>
              <a:gd name="connsiteY79" fmla="*/ 1533832 h 5887813"/>
              <a:gd name="connsiteX80" fmla="*/ 6194322 w 6356554"/>
              <a:gd name="connsiteY80" fmla="*/ 1430594 h 5887813"/>
              <a:gd name="connsiteX81" fmla="*/ 6223819 w 6356554"/>
              <a:gd name="connsiteY81" fmla="*/ 1371600 h 5887813"/>
              <a:gd name="connsiteX82" fmla="*/ 6253316 w 6356554"/>
              <a:gd name="connsiteY82" fmla="*/ 1253613 h 5887813"/>
              <a:gd name="connsiteX83" fmla="*/ 6268064 w 6356554"/>
              <a:gd name="connsiteY83" fmla="*/ 1194619 h 5887813"/>
              <a:gd name="connsiteX84" fmla="*/ 6282812 w 6356554"/>
              <a:gd name="connsiteY84" fmla="*/ 678426 h 5887813"/>
              <a:gd name="connsiteX85" fmla="*/ 6297561 w 6356554"/>
              <a:gd name="connsiteY85" fmla="*/ 619432 h 5887813"/>
              <a:gd name="connsiteX86" fmla="*/ 6356554 w 6356554"/>
              <a:gd name="connsiteY86" fmla="*/ 516194 h 5887813"/>
              <a:gd name="connsiteX0" fmla="*/ 0 w 6356554"/>
              <a:gd name="connsiteY0" fmla="*/ 2949677 h 5887761"/>
              <a:gd name="connsiteX1" fmla="*/ 126655 w 6356554"/>
              <a:gd name="connsiteY1" fmla="*/ 4324775 h 5887761"/>
              <a:gd name="connsiteX2" fmla="*/ 250203 w 6356554"/>
              <a:gd name="connsiteY2" fmla="*/ 2621160 h 5887761"/>
              <a:gd name="connsiteX3" fmla="*/ 329101 w 6356554"/>
              <a:gd name="connsiteY3" fmla="*/ 3585758 h 5887761"/>
              <a:gd name="connsiteX4" fmla="*/ 412954 w 6356554"/>
              <a:gd name="connsiteY4" fmla="*/ 2418736 h 5887761"/>
              <a:gd name="connsiteX5" fmla="*/ 601464 w 6356554"/>
              <a:gd name="connsiteY5" fmla="*/ 4083600 h 5887761"/>
              <a:gd name="connsiteX6" fmla="*/ 610562 w 6356554"/>
              <a:gd name="connsiteY6" fmla="*/ 2691155 h 5887761"/>
              <a:gd name="connsiteX7" fmla="*/ 720465 w 6356554"/>
              <a:gd name="connsiteY7" fmla="*/ 558243 h 5887761"/>
              <a:gd name="connsiteX8" fmla="*/ 816836 w 6356554"/>
              <a:gd name="connsiteY8" fmla="*/ 1591230 h 5887761"/>
              <a:gd name="connsiteX9" fmla="*/ 885622 w 6356554"/>
              <a:gd name="connsiteY9" fmla="*/ 204131 h 5887761"/>
              <a:gd name="connsiteX10" fmla="*/ 899651 w 6356554"/>
              <a:gd name="connsiteY10" fmla="*/ 2005781 h 5887761"/>
              <a:gd name="connsiteX11" fmla="*/ 1224229 w 6356554"/>
              <a:gd name="connsiteY11" fmla="*/ 5376999 h 5887761"/>
              <a:gd name="connsiteX12" fmla="*/ 1297970 w 6356554"/>
              <a:gd name="connsiteY12" fmla="*/ 4256834 h 5887761"/>
              <a:gd name="connsiteX13" fmla="*/ 1330395 w 6356554"/>
              <a:gd name="connsiteY13" fmla="*/ 3712142 h 5887761"/>
              <a:gd name="connsiteX14" fmla="*/ 1461103 w 6356554"/>
              <a:gd name="connsiteY14" fmla="*/ 2509825 h 5887761"/>
              <a:gd name="connsiteX15" fmla="*/ 1576239 w 6356554"/>
              <a:gd name="connsiteY15" fmla="*/ 3312347 h 5887761"/>
              <a:gd name="connsiteX16" fmla="*/ 1681316 w 6356554"/>
              <a:gd name="connsiteY16" fmla="*/ 2477729 h 5887761"/>
              <a:gd name="connsiteX17" fmla="*/ 1806492 w 6356554"/>
              <a:gd name="connsiteY17" fmla="*/ 3707652 h 5887761"/>
              <a:gd name="connsiteX18" fmla="*/ 1843548 w 6356554"/>
              <a:gd name="connsiteY18" fmla="*/ 1416696 h 5887761"/>
              <a:gd name="connsiteX19" fmla="*/ 1959216 w 6356554"/>
              <a:gd name="connsiteY19" fmla="*/ 2603964 h 5887761"/>
              <a:gd name="connsiteX20" fmla="*/ 1962548 w 6356554"/>
              <a:gd name="connsiteY20" fmla="*/ 1631425 h 5887761"/>
              <a:gd name="connsiteX21" fmla="*/ 2276724 w 6356554"/>
              <a:gd name="connsiteY21" fmla="*/ 1796553 h 5887761"/>
              <a:gd name="connsiteX22" fmla="*/ 2344014 w 6356554"/>
              <a:gd name="connsiteY22" fmla="*/ 3716020 h 5887761"/>
              <a:gd name="connsiteX23" fmla="*/ 2441389 w 6356554"/>
              <a:gd name="connsiteY23" fmla="*/ 1152974 h 5887761"/>
              <a:gd name="connsiteX24" fmla="*/ 2492477 w 6356554"/>
              <a:gd name="connsiteY24" fmla="*/ 1283110 h 5887761"/>
              <a:gd name="connsiteX25" fmla="*/ 2555209 w 6356554"/>
              <a:gd name="connsiteY25" fmla="*/ 926249 h 5887761"/>
              <a:gd name="connsiteX26" fmla="*/ 2930695 w 6356554"/>
              <a:gd name="connsiteY26" fmla="*/ 5661719 h 5887761"/>
              <a:gd name="connsiteX27" fmla="*/ 3199005 w 6356554"/>
              <a:gd name="connsiteY27" fmla="*/ 4175282 h 5887761"/>
              <a:gd name="connsiteX28" fmla="*/ 3357905 w 6356554"/>
              <a:gd name="connsiteY28" fmla="*/ 4321471 h 5887761"/>
              <a:gd name="connsiteX29" fmla="*/ 3465286 w 6356554"/>
              <a:gd name="connsiteY29" fmla="*/ 3249588 h 5887761"/>
              <a:gd name="connsiteX30" fmla="*/ 3524483 w 6356554"/>
              <a:gd name="connsiteY30" fmla="*/ 2264902 h 5887761"/>
              <a:gd name="connsiteX31" fmla="*/ 3837442 w 6356554"/>
              <a:gd name="connsiteY31" fmla="*/ 2617713 h 5887761"/>
              <a:gd name="connsiteX32" fmla="*/ 3959979 w 6356554"/>
              <a:gd name="connsiteY32" fmla="*/ 4202030 h 5887761"/>
              <a:gd name="connsiteX33" fmla="*/ 3987740 w 6356554"/>
              <a:gd name="connsiteY33" fmla="*/ 1869295 h 5887761"/>
              <a:gd name="connsiteX34" fmla="*/ 4141190 w 6356554"/>
              <a:gd name="connsiteY34" fmla="*/ 1602525 h 5887761"/>
              <a:gd name="connsiteX35" fmla="*/ 4166049 w 6356554"/>
              <a:gd name="connsiteY35" fmla="*/ 2447829 h 5887761"/>
              <a:gd name="connsiteX36" fmla="*/ 4300609 w 6356554"/>
              <a:gd name="connsiteY36" fmla="*/ 2592864 h 5887761"/>
              <a:gd name="connsiteX37" fmla="*/ 4296669 w 6356554"/>
              <a:gd name="connsiteY37" fmla="*/ 1510280 h 5887761"/>
              <a:gd name="connsiteX38" fmla="*/ 4437488 w 6356554"/>
              <a:gd name="connsiteY38" fmla="*/ 2329989 h 5887761"/>
              <a:gd name="connsiteX39" fmla="*/ 4574367 w 6356554"/>
              <a:gd name="connsiteY39" fmla="*/ 1362805 h 5887761"/>
              <a:gd name="connsiteX40" fmla="*/ 4745695 w 6356554"/>
              <a:gd name="connsiteY40" fmla="*/ 5887744 h 5887761"/>
              <a:gd name="connsiteX41" fmla="*/ 4891760 w 6356554"/>
              <a:gd name="connsiteY41" fmla="*/ 4815865 h 5887761"/>
              <a:gd name="connsiteX42" fmla="*/ 5069755 w 6356554"/>
              <a:gd name="connsiteY42" fmla="*/ 5589875 h 5887761"/>
              <a:gd name="connsiteX43" fmla="*/ 4944382 w 6356554"/>
              <a:gd name="connsiteY43" fmla="*/ 844860 h 5887761"/>
              <a:gd name="connsiteX44" fmla="*/ 5055906 w 6356554"/>
              <a:gd name="connsiteY44" fmla="*/ 720069 h 5887761"/>
              <a:gd name="connsiteX45" fmla="*/ 4866967 w 6356554"/>
              <a:gd name="connsiteY45" fmla="*/ 958645 h 5887761"/>
              <a:gd name="connsiteX46" fmla="*/ 4881716 w 6356554"/>
              <a:gd name="connsiteY46" fmla="*/ 796413 h 5887761"/>
              <a:gd name="connsiteX47" fmla="*/ 4911212 w 6356554"/>
              <a:gd name="connsiteY47" fmla="*/ 678426 h 5887761"/>
              <a:gd name="connsiteX48" fmla="*/ 4925961 w 6356554"/>
              <a:gd name="connsiteY48" fmla="*/ 604684 h 5887761"/>
              <a:gd name="connsiteX49" fmla="*/ 4940709 w 6356554"/>
              <a:gd name="connsiteY49" fmla="*/ 162232 h 5887761"/>
              <a:gd name="connsiteX50" fmla="*/ 4970206 w 6356554"/>
              <a:gd name="connsiteY50" fmla="*/ 117987 h 5887761"/>
              <a:gd name="connsiteX51" fmla="*/ 5088193 w 6356554"/>
              <a:gd name="connsiteY51" fmla="*/ 29497 h 5887761"/>
              <a:gd name="connsiteX52" fmla="*/ 5206180 w 6356554"/>
              <a:gd name="connsiteY52" fmla="*/ 0 h 5887761"/>
              <a:gd name="connsiteX53" fmla="*/ 5353664 w 6356554"/>
              <a:gd name="connsiteY53" fmla="*/ 14748 h 5887761"/>
              <a:gd name="connsiteX54" fmla="*/ 5412658 w 6356554"/>
              <a:gd name="connsiteY54" fmla="*/ 44245 h 5887761"/>
              <a:gd name="connsiteX55" fmla="*/ 5515896 w 6356554"/>
              <a:gd name="connsiteY55" fmla="*/ 117987 h 5887761"/>
              <a:gd name="connsiteX56" fmla="*/ 5545393 w 6356554"/>
              <a:gd name="connsiteY56" fmla="*/ 162232 h 5887761"/>
              <a:gd name="connsiteX57" fmla="*/ 5589638 w 6356554"/>
              <a:gd name="connsiteY57" fmla="*/ 206477 h 5887761"/>
              <a:gd name="connsiteX58" fmla="*/ 5604387 w 6356554"/>
              <a:gd name="connsiteY58" fmla="*/ 265471 h 5887761"/>
              <a:gd name="connsiteX59" fmla="*/ 5663380 w 6356554"/>
              <a:gd name="connsiteY59" fmla="*/ 427703 h 5887761"/>
              <a:gd name="connsiteX60" fmla="*/ 5707625 w 6356554"/>
              <a:gd name="connsiteY60" fmla="*/ 589936 h 5887761"/>
              <a:gd name="connsiteX61" fmla="*/ 5737122 w 6356554"/>
              <a:gd name="connsiteY61" fmla="*/ 678426 h 5887761"/>
              <a:gd name="connsiteX62" fmla="*/ 5781367 w 6356554"/>
              <a:gd name="connsiteY62" fmla="*/ 870155 h 5887761"/>
              <a:gd name="connsiteX63" fmla="*/ 5796116 w 6356554"/>
              <a:gd name="connsiteY63" fmla="*/ 914400 h 5887761"/>
              <a:gd name="connsiteX64" fmla="*/ 5781367 w 6356554"/>
              <a:gd name="connsiteY64" fmla="*/ 1032387 h 5887761"/>
              <a:gd name="connsiteX65" fmla="*/ 5692877 w 6356554"/>
              <a:gd name="connsiteY65" fmla="*/ 1150374 h 5887761"/>
              <a:gd name="connsiteX66" fmla="*/ 5574890 w 6356554"/>
              <a:gd name="connsiteY66" fmla="*/ 1283110 h 5887761"/>
              <a:gd name="connsiteX67" fmla="*/ 5471651 w 6356554"/>
              <a:gd name="connsiteY67" fmla="*/ 1356852 h 5887761"/>
              <a:gd name="connsiteX68" fmla="*/ 5427406 w 6356554"/>
              <a:gd name="connsiteY68" fmla="*/ 1460090 h 5887761"/>
              <a:gd name="connsiteX69" fmla="*/ 5412658 w 6356554"/>
              <a:gd name="connsiteY69" fmla="*/ 1504336 h 5887761"/>
              <a:gd name="connsiteX70" fmla="*/ 5442154 w 6356554"/>
              <a:gd name="connsiteY70" fmla="*/ 1681316 h 5887761"/>
              <a:gd name="connsiteX71" fmla="*/ 5515896 w 6356554"/>
              <a:gd name="connsiteY71" fmla="*/ 1755058 h 5887761"/>
              <a:gd name="connsiteX72" fmla="*/ 5560141 w 6356554"/>
              <a:gd name="connsiteY72" fmla="*/ 1769807 h 5887761"/>
              <a:gd name="connsiteX73" fmla="*/ 5648632 w 6356554"/>
              <a:gd name="connsiteY73" fmla="*/ 1828800 h 5887761"/>
              <a:gd name="connsiteX74" fmla="*/ 5751871 w 6356554"/>
              <a:gd name="connsiteY74" fmla="*/ 1858297 h 5887761"/>
              <a:gd name="connsiteX75" fmla="*/ 5810864 w 6356554"/>
              <a:gd name="connsiteY75" fmla="*/ 1887794 h 5887761"/>
              <a:gd name="connsiteX76" fmla="*/ 5958348 w 6356554"/>
              <a:gd name="connsiteY76" fmla="*/ 1873045 h 5887761"/>
              <a:gd name="connsiteX77" fmla="*/ 6046838 w 6356554"/>
              <a:gd name="connsiteY77" fmla="*/ 1740310 h 5887761"/>
              <a:gd name="connsiteX78" fmla="*/ 6091083 w 6356554"/>
              <a:gd name="connsiteY78" fmla="*/ 1696065 h 5887761"/>
              <a:gd name="connsiteX79" fmla="*/ 6164825 w 6356554"/>
              <a:gd name="connsiteY79" fmla="*/ 1533832 h 5887761"/>
              <a:gd name="connsiteX80" fmla="*/ 6194322 w 6356554"/>
              <a:gd name="connsiteY80" fmla="*/ 1430594 h 5887761"/>
              <a:gd name="connsiteX81" fmla="*/ 6223819 w 6356554"/>
              <a:gd name="connsiteY81" fmla="*/ 1371600 h 5887761"/>
              <a:gd name="connsiteX82" fmla="*/ 6253316 w 6356554"/>
              <a:gd name="connsiteY82" fmla="*/ 1253613 h 5887761"/>
              <a:gd name="connsiteX83" fmla="*/ 6268064 w 6356554"/>
              <a:gd name="connsiteY83" fmla="*/ 1194619 h 5887761"/>
              <a:gd name="connsiteX84" fmla="*/ 6282812 w 6356554"/>
              <a:gd name="connsiteY84" fmla="*/ 678426 h 5887761"/>
              <a:gd name="connsiteX85" fmla="*/ 6297561 w 6356554"/>
              <a:gd name="connsiteY85" fmla="*/ 619432 h 5887761"/>
              <a:gd name="connsiteX86" fmla="*/ 6356554 w 6356554"/>
              <a:gd name="connsiteY86" fmla="*/ 516194 h 5887761"/>
              <a:gd name="connsiteX0" fmla="*/ 0 w 6356554"/>
              <a:gd name="connsiteY0" fmla="*/ 2949677 h 5887761"/>
              <a:gd name="connsiteX1" fmla="*/ 126655 w 6356554"/>
              <a:gd name="connsiteY1" fmla="*/ 4324775 h 5887761"/>
              <a:gd name="connsiteX2" fmla="*/ 250203 w 6356554"/>
              <a:gd name="connsiteY2" fmla="*/ 2621160 h 5887761"/>
              <a:gd name="connsiteX3" fmla="*/ 329101 w 6356554"/>
              <a:gd name="connsiteY3" fmla="*/ 3585758 h 5887761"/>
              <a:gd name="connsiteX4" fmla="*/ 412954 w 6356554"/>
              <a:gd name="connsiteY4" fmla="*/ 2418736 h 5887761"/>
              <a:gd name="connsiteX5" fmla="*/ 601464 w 6356554"/>
              <a:gd name="connsiteY5" fmla="*/ 4083600 h 5887761"/>
              <a:gd name="connsiteX6" fmla="*/ 610562 w 6356554"/>
              <a:gd name="connsiteY6" fmla="*/ 2691155 h 5887761"/>
              <a:gd name="connsiteX7" fmla="*/ 720465 w 6356554"/>
              <a:gd name="connsiteY7" fmla="*/ 558243 h 5887761"/>
              <a:gd name="connsiteX8" fmla="*/ 816836 w 6356554"/>
              <a:gd name="connsiteY8" fmla="*/ 1591230 h 5887761"/>
              <a:gd name="connsiteX9" fmla="*/ 885622 w 6356554"/>
              <a:gd name="connsiteY9" fmla="*/ 204131 h 5887761"/>
              <a:gd name="connsiteX10" fmla="*/ 899651 w 6356554"/>
              <a:gd name="connsiteY10" fmla="*/ 2005781 h 5887761"/>
              <a:gd name="connsiteX11" fmla="*/ 1224229 w 6356554"/>
              <a:gd name="connsiteY11" fmla="*/ 5376999 h 5887761"/>
              <a:gd name="connsiteX12" fmla="*/ 1297970 w 6356554"/>
              <a:gd name="connsiteY12" fmla="*/ 4256834 h 5887761"/>
              <a:gd name="connsiteX13" fmla="*/ 1330395 w 6356554"/>
              <a:gd name="connsiteY13" fmla="*/ 3712142 h 5887761"/>
              <a:gd name="connsiteX14" fmla="*/ 1461103 w 6356554"/>
              <a:gd name="connsiteY14" fmla="*/ 2509825 h 5887761"/>
              <a:gd name="connsiteX15" fmla="*/ 1576239 w 6356554"/>
              <a:gd name="connsiteY15" fmla="*/ 3312347 h 5887761"/>
              <a:gd name="connsiteX16" fmla="*/ 1681316 w 6356554"/>
              <a:gd name="connsiteY16" fmla="*/ 2477729 h 5887761"/>
              <a:gd name="connsiteX17" fmla="*/ 1806492 w 6356554"/>
              <a:gd name="connsiteY17" fmla="*/ 3707652 h 5887761"/>
              <a:gd name="connsiteX18" fmla="*/ 1843548 w 6356554"/>
              <a:gd name="connsiteY18" fmla="*/ 1416696 h 5887761"/>
              <a:gd name="connsiteX19" fmla="*/ 1959216 w 6356554"/>
              <a:gd name="connsiteY19" fmla="*/ 2603964 h 5887761"/>
              <a:gd name="connsiteX20" fmla="*/ 1962548 w 6356554"/>
              <a:gd name="connsiteY20" fmla="*/ 1631425 h 5887761"/>
              <a:gd name="connsiteX21" fmla="*/ 2276724 w 6356554"/>
              <a:gd name="connsiteY21" fmla="*/ 1796553 h 5887761"/>
              <a:gd name="connsiteX22" fmla="*/ 2344014 w 6356554"/>
              <a:gd name="connsiteY22" fmla="*/ 3716020 h 5887761"/>
              <a:gd name="connsiteX23" fmla="*/ 2441389 w 6356554"/>
              <a:gd name="connsiteY23" fmla="*/ 1152974 h 5887761"/>
              <a:gd name="connsiteX24" fmla="*/ 2492477 w 6356554"/>
              <a:gd name="connsiteY24" fmla="*/ 1283110 h 5887761"/>
              <a:gd name="connsiteX25" fmla="*/ 2555209 w 6356554"/>
              <a:gd name="connsiteY25" fmla="*/ 926249 h 5887761"/>
              <a:gd name="connsiteX26" fmla="*/ 2930695 w 6356554"/>
              <a:gd name="connsiteY26" fmla="*/ 5661719 h 5887761"/>
              <a:gd name="connsiteX27" fmla="*/ 3199005 w 6356554"/>
              <a:gd name="connsiteY27" fmla="*/ 4175282 h 5887761"/>
              <a:gd name="connsiteX28" fmla="*/ 3357905 w 6356554"/>
              <a:gd name="connsiteY28" fmla="*/ 4321471 h 5887761"/>
              <a:gd name="connsiteX29" fmla="*/ 3465286 w 6356554"/>
              <a:gd name="connsiteY29" fmla="*/ 3249588 h 5887761"/>
              <a:gd name="connsiteX30" fmla="*/ 3524483 w 6356554"/>
              <a:gd name="connsiteY30" fmla="*/ 2264902 h 5887761"/>
              <a:gd name="connsiteX31" fmla="*/ 3837442 w 6356554"/>
              <a:gd name="connsiteY31" fmla="*/ 2617713 h 5887761"/>
              <a:gd name="connsiteX32" fmla="*/ 3959979 w 6356554"/>
              <a:gd name="connsiteY32" fmla="*/ 4202030 h 5887761"/>
              <a:gd name="connsiteX33" fmla="*/ 3987740 w 6356554"/>
              <a:gd name="connsiteY33" fmla="*/ 1869295 h 5887761"/>
              <a:gd name="connsiteX34" fmla="*/ 4141190 w 6356554"/>
              <a:gd name="connsiteY34" fmla="*/ 1602525 h 5887761"/>
              <a:gd name="connsiteX35" fmla="*/ 4166049 w 6356554"/>
              <a:gd name="connsiteY35" fmla="*/ 2447829 h 5887761"/>
              <a:gd name="connsiteX36" fmla="*/ 4300609 w 6356554"/>
              <a:gd name="connsiteY36" fmla="*/ 2592864 h 5887761"/>
              <a:gd name="connsiteX37" fmla="*/ 4296669 w 6356554"/>
              <a:gd name="connsiteY37" fmla="*/ 1510280 h 5887761"/>
              <a:gd name="connsiteX38" fmla="*/ 4437488 w 6356554"/>
              <a:gd name="connsiteY38" fmla="*/ 2329989 h 5887761"/>
              <a:gd name="connsiteX39" fmla="*/ 4574367 w 6356554"/>
              <a:gd name="connsiteY39" fmla="*/ 1362805 h 5887761"/>
              <a:gd name="connsiteX40" fmla="*/ 4745695 w 6356554"/>
              <a:gd name="connsiteY40" fmla="*/ 5887744 h 5887761"/>
              <a:gd name="connsiteX41" fmla="*/ 4891760 w 6356554"/>
              <a:gd name="connsiteY41" fmla="*/ 4815865 h 5887761"/>
              <a:gd name="connsiteX42" fmla="*/ 5069755 w 6356554"/>
              <a:gd name="connsiteY42" fmla="*/ 5589875 h 5887761"/>
              <a:gd name="connsiteX43" fmla="*/ 5105106 w 6356554"/>
              <a:gd name="connsiteY43" fmla="*/ 4660134 h 5887761"/>
              <a:gd name="connsiteX44" fmla="*/ 5055906 w 6356554"/>
              <a:gd name="connsiteY44" fmla="*/ 720069 h 5887761"/>
              <a:gd name="connsiteX45" fmla="*/ 4866967 w 6356554"/>
              <a:gd name="connsiteY45" fmla="*/ 958645 h 5887761"/>
              <a:gd name="connsiteX46" fmla="*/ 4881716 w 6356554"/>
              <a:gd name="connsiteY46" fmla="*/ 796413 h 5887761"/>
              <a:gd name="connsiteX47" fmla="*/ 4911212 w 6356554"/>
              <a:gd name="connsiteY47" fmla="*/ 678426 h 5887761"/>
              <a:gd name="connsiteX48" fmla="*/ 4925961 w 6356554"/>
              <a:gd name="connsiteY48" fmla="*/ 604684 h 5887761"/>
              <a:gd name="connsiteX49" fmla="*/ 4940709 w 6356554"/>
              <a:gd name="connsiteY49" fmla="*/ 162232 h 5887761"/>
              <a:gd name="connsiteX50" fmla="*/ 4970206 w 6356554"/>
              <a:gd name="connsiteY50" fmla="*/ 117987 h 5887761"/>
              <a:gd name="connsiteX51" fmla="*/ 5088193 w 6356554"/>
              <a:gd name="connsiteY51" fmla="*/ 29497 h 5887761"/>
              <a:gd name="connsiteX52" fmla="*/ 5206180 w 6356554"/>
              <a:gd name="connsiteY52" fmla="*/ 0 h 5887761"/>
              <a:gd name="connsiteX53" fmla="*/ 5353664 w 6356554"/>
              <a:gd name="connsiteY53" fmla="*/ 14748 h 5887761"/>
              <a:gd name="connsiteX54" fmla="*/ 5412658 w 6356554"/>
              <a:gd name="connsiteY54" fmla="*/ 44245 h 5887761"/>
              <a:gd name="connsiteX55" fmla="*/ 5515896 w 6356554"/>
              <a:gd name="connsiteY55" fmla="*/ 117987 h 5887761"/>
              <a:gd name="connsiteX56" fmla="*/ 5545393 w 6356554"/>
              <a:gd name="connsiteY56" fmla="*/ 162232 h 5887761"/>
              <a:gd name="connsiteX57" fmla="*/ 5589638 w 6356554"/>
              <a:gd name="connsiteY57" fmla="*/ 206477 h 5887761"/>
              <a:gd name="connsiteX58" fmla="*/ 5604387 w 6356554"/>
              <a:gd name="connsiteY58" fmla="*/ 265471 h 5887761"/>
              <a:gd name="connsiteX59" fmla="*/ 5663380 w 6356554"/>
              <a:gd name="connsiteY59" fmla="*/ 427703 h 5887761"/>
              <a:gd name="connsiteX60" fmla="*/ 5707625 w 6356554"/>
              <a:gd name="connsiteY60" fmla="*/ 589936 h 5887761"/>
              <a:gd name="connsiteX61" fmla="*/ 5737122 w 6356554"/>
              <a:gd name="connsiteY61" fmla="*/ 678426 h 5887761"/>
              <a:gd name="connsiteX62" fmla="*/ 5781367 w 6356554"/>
              <a:gd name="connsiteY62" fmla="*/ 870155 h 5887761"/>
              <a:gd name="connsiteX63" fmla="*/ 5796116 w 6356554"/>
              <a:gd name="connsiteY63" fmla="*/ 914400 h 5887761"/>
              <a:gd name="connsiteX64" fmla="*/ 5781367 w 6356554"/>
              <a:gd name="connsiteY64" fmla="*/ 1032387 h 5887761"/>
              <a:gd name="connsiteX65" fmla="*/ 5692877 w 6356554"/>
              <a:gd name="connsiteY65" fmla="*/ 1150374 h 5887761"/>
              <a:gd name="connsiteX66" fmla="*/ 5574890 w 6356554"/>
              <a:gd name="connsiteY66" fmla="*/ 1283110 h 5887761"/>
              <a:gd name="connsiteX67" fmla="*/ 5471651 w 6356554"/>
              <a:gd name="connsiteY67" fmla="*/ 1356852 h 5887761"/>
              <a:gd name="connsiteX68" fmla="*/ 5427406 w 6356554"/>
              <a:gd name="connsiteY68" fmla="*/ 1460090 h 5887761"/>
              <a:gd name="connsiteX69" fmla="*/ 5412658 w 6356554"/>
              <a:gd name="connsiteY69" fmla="*/ 1504336 h 5887761"/>
              <a:gd name="connsiteX70" fmla="*/ 5442154 w 6356554"/>
              <a:gd name="connsiteY70" fmla="*/ 1681316 h 5887761"/>
              <a:gd name="connsiteX71" fmla="*/ 5515896 w 6356554"/>
              <a:gd name="connsiteY71" fmla="*/ 1755058 h 5887761"/>
              <a:gd name="connsiteX72" fmla="*/ 5560141 w 6356554"/>
              <a:gd name="connsiteY72" fmla="*/ 1769807 h 5887761"/>
              <a:gd name="connsiteX73" fmla="*/ 5648632 w 6356554"/>
              <a:gd name="connsiteY73" fmla="*/ 1828800 h 5887761"/>
              <a:gd name="connsiteX74" fmla="*/ 5751871 w 6356554"/>
              <a:gd name="connsiteY74" fmla="*/ 1858297 h 5887761"/>
              <a:gd name="connsiteX75" fmla="*/ 5810864 w 6356554"/>
              <a:gd name="connsiteY75" fmla="*/ 1887794 h 5887761"/>
              <a:gd name="connsiteX76" fmla="*/ 5958348 w 6356554"/>
              <a:gd name="connsiteY76" fmla="*/ 1873045 h 5887761"/>
              <a:gd name="connsiteX77" fmla="*/ 6046838 w 6356554"/>
              <a:gd name="connsiteY77" fmla="*/ 1740310 h 5887761"/>
              <a:gd name="connsiteX78" fmla="*/ 6091083 w 6356554"/>
              <a:gd name="connsiteY78" fmla="*/ 1696065 h 5887761"/>
              <a:gd name="connsiteX79" fmla="*/ 6164825 w 6356554"/>
              <a:gd name="connsiteY79" fmla="*/ 1533832 h 5887761"/>
              <a:gd name="connsiteX80" fmla="*/ 6194322 w 6356554"/>
              <a:gd name="connsiteY80" fmla="*/ 1430594 h 5887761"/>
              <a:gd name="connsiteX81" fmla="*/ 6223819 w 6356554"/>
              <a:gd name="connsiteY81" fmla="*/ 1371600 h 5887761"/>
              <a:gd name="connsiteX82" fmla="*/ 6253316 w 6356554"/>
              <a:gd name="connsiteY82" fmla="*/ 1253613 h 5887761"/>
              <a:gd name="connsiteX83" fmla="*/ 6268064 w 6356554"/>
              <a:gd name="connsiteY83" fmla="*/ 1194619 h 5887761"/>
              <a:gd name="connsiteX84" fmla="*/ 6282812 w 6356554"/>
              <a:gd name="connsiteY84" fmla="*/ 678426 h 5887761"/>
              <a:gd name="connsiteX85" fmla="*/ 6297561 w 6356554"/>
              <a:gd name="connsiteY85" fmla="*/ 619432 h 5887761"/>
              <a:gd name="connsiteX86" fmla="*/ 6356554 w 6356554"/>
              <a:gd name="connsiteY86" fmla="*/ 516194 h 5887761"/>
              <a:gd name="connsiteX0" fmla="*/ 0 w 6356554"/>
              <a:gd name="connsiteY0" fmla="*/ 2949677 h 5887761"/>
              <a:gd name="connsiteX1" fmla="*/ 126655 w 6356554"/>
              <a:gd name="connsiteY1" fmla="*/ 4324775 h 5887761"/>
              <a:gd name="connsiteX2" fmla="*/ 250203 w 6356554"/>
              <a:gd name="connsiteY2" fmla="*/ 2621160 h 5887761"/>
              <a:gd name="connsiteX3" fmla="*/ 329101 w 6356554"/>
              <a:gd name="connsiteY3" fmla="*/ 3585758 h 5887761"/>
              <a:gd name="connsiteX4" fmla="*/ 412954 w 6356554"/>
              <a:gd name="connsiteY4" fmla="*/ 2418736 h 5887761"/>
              <a:gd name="connsiteX5" fmla="*/ 601464 w 6356554"/>
              <a:gd name="connsiteY5" fmla="*/ 4083600 h 5887761"/>
              <a:gd name="connsiteX6" fmla="*/ 610562 w 6356554"/>
              <a:gd name="connsiteY6" fmla="*/ 2691155 h 5887761"/>
              <a:gd name="connsiteX7" fmla="*/ 720465 w 6356554"/>
              <a:gd name="connsiteY7" fmla="*/ 558243 h 5887761"/>
              <a:gd name="connsiteX8" fmla="*/ 816836 w 6356554"/>
              <a:gd name="connsiteY8" fmla="*/ 1591230 h 5887761"/>
              <a:gd name="connsiteX9" fmla="*/ 885622 w 6356554"/>
              <a:gd name="connsiteY9" fmla="*/ 204131 h 5887761"/>
              <a:gd name="connsiteX10" fmla="*/ 899651 w 6356554"/>
              <a:gd name="connsiteY10" fmla="*/ 2005781 h 5887761"/>
              <a:gd name="connsiteX11" fmla="*/ 1224229 w 6356554"/>
              <a:gd name="connsiteY11" fmla="*/ 5376999 h 5887761"/>
              <a:gd name="connsiteX12" fmla="*/ 1297970 w 6356554"/>
              <a:gd name="connsiteY12" fmla="*/ 4256834 h 5887761"/>
              <a:gd name="connsiteX13" fmla="*/ 1330395 w 6356554"/>
              <a:gd name="connsiteY13" fmla="*/ 3712142 h 5887761"/>
              <a:gd name="connsiteX14" fmla="*/ 1461103 w 6356554"/>
              <a:gd name="connsiteY14" fmla="*/ 2509825 h 5887761"/>
              <a:gd name="connsiteX15" fmla="*/ 1576239 w 6356554"/>
              <a:gd name="connsiteY15" fmla="*/ 3312347 h 5887761"/>
              <a:gd name="connsiteX16" fmla="*/ 1681316 w 6356554"/>
              <a:gd name="connsiteY16" fmla="*/ 2477729 h 5887761"/>
              <a:gd name="connsiteX17" fmla="*/ 1806492 w 6356554"/>
              <a:gd name="connsiteY17" fmla="*/ 3707652 h 5887761"/>
              <a:gd name="connsiteX18" fmla="*/ 1843548 w 6356554"/>
              <a:gd name="connsiteY18" fmla="*/ 1416696 h 5887761"/>
              <a:gd name="connsiteX19" fmla="*/ 1959216 w 6356554"/>
              <a:gd name="connsiteY19" fmla="*/ 2603964 h 5887761"/>
              <a:gd name="connsiteX20" fmla="*/ 1962548 w 6356554"/>
              <a:gd name="connsiteY20" fmla="*/ 1631425 h 5887761"/>
              <a:gd name="connsiteX21" fmla="*/ 2276724 w 6356554"/>
              <a:gd name="connsiteY21" fmla="*/ 1796553 h 5887761"/>
              <a:gd name="connsiteX22" fmla="*/ 2344014 w 6356554"/>
              <a:gd name="connsiteY22" fmla="*/ 3716020 h 5887761"/>
              <a:gd name="connsiteX23" fmla="*/ 2441389 w 6356554"/>
              <a:gd name="connsiteY23" fmla="*/ 1152974 h 5887761"/>
              <a:gd name="connsiteX24" fmla="*/ 2492477 w 6356554"/>
              <a:gd name="connsiteY24" fmla="*/ 1283110 h 5887761"/>
              <a:gd name="connsiteX25" fmla="*/ 2555209 w 6356554"/>
              <a:gd name="connsiteY25" fmla="*/ 926249 h 5887761"/>
              <a:gd name="connsiteX26" fmla="*/ 2930695 w 6356554"/>
              <a:gd name="connsiteY26" fmla="*/ 5661719 h 5887761"/>
              <a:gd name="connsiteX27" fmla="*/ 3199005 w 6356554"/>
              <a:gd name="connsiteY27" fmla="*/ 4175282 h 5887761"/>
              <a:gd name="connsiteX28" fmla="*/ 3357905 w 6356554"/>
              <a:gd name="connsiteY28" fmla="*/ 4321471 h 5887761"/>
              <a:gd name="connsiteX29" fmla="*/ 3465286 w 6356554"/>
              <a:gd name="connsiteY29" fmla="*/ 3249588 h 5887761"/>
              <a:gd name="connsiteX30" fmla="*/ 3524483 w 6356554"/>
              <a:gd name="connsiteY30" fmla="*/ 2264902 h 5887761"/>
              <a:gd name="connsiteX31" fmla="*/ 3837442 w 6356554"/>
              <a:gd name="connsiteY31" fmla="*/ 2617713 h 5887761"/>
              <a:gd name="connsiteX32" fmla="*/ 3959979 w 6356554"/>
              <a:gd name="connsiteY32" fmla="*/ 4202030 h 5887761"/>
              <a:gd name="connsiteX33" fmla="*/ 3987740 w 6356554"/>
              <a:gd name="connsiteY33" fmla="*/ 1869295 h 5887761"/>
              <a:gd name="connsiteX34" fmla="*/ 4141190 w 6356554"/>
              <a:gd name="connsiteY34" fmla="*/ 1602525 h 5887761"/>
              <a:gd name="connsiteX35" fmla="*/ 4166049 w 6356554"/>
              <a:gd name="connsiteY35" fmla="*/ 2447829 h 5887761"/>
              <a:gd name="connsiteX36" fmla="*/ 4300609 w 6356554"/>
              <a:gd name="connsiteY36" fmla="*/ 2592864 h 5887761"/>
              <a:gd name="connsiteX37" fmla="*/ 4296669 w 6356554"/>
              <a:gd name="connsiteY37" fmla="*/ 1510280 h 5887761"/>
              <a:gd name="connsiteX38" fmla="*/ 4437488 w 6356554"/>
              <a:gd name="connsiteY38" fmla="*/ 2329989 h 5887761"/>
              <a:gd name="connsiteX39" fmla="*/ 4574367 w 6356554"/>
              <a:gd name="connsiteY39" fmla="*/ 1362805 h 5887761"/>
              <a:gd name="connsiteX40" fmla="*/ 4745695 w 6356554"/>
              <a:gd name="connsiteY40" fmla="*/ 5887744 h 5887761"/>
              <a:gd name="connsiteX41" fmla="*/ 4891760 w 6356554"/>
              <a:gd name="connsiteY41" fmla="*/ 4815865 h 5887761"/>
              <a:gd name="connsiteX42" fmla="*/ 5069755 w 6356554"/>
              <a:gd name="connsiteY42" fmla="*/ 5589875 h 5887761"/>
              <a:gd name="connsiteX43" fmla="*/ 5105106 w 6356554"/>
              <a:gd name="connsiteY43" fmla="*/ 4660134 h 5887761"/>
              <a:gd name="connsiteX44" fmla="*/ 5287648 w 6356554"/>
              <a:gd name="connsiteY44" fmla="*/ 4438755 h 5887761"/>
              <a:gd name="connsiteX45" fmla="*/ 4866967 w 6356554"/>
              <a:gd name="connsiteY45" fmla="*/ 958645 h 5887761"/>
              <a:gd name="connsiteX46" fmla="*/ 4881716 w 6356554"/>
              <a:gd name="connsiteY46" fmla="*/ 796413 h 5887761"/>
              <a:gd name="connsiteX47" fmla="*/ 4911212 w 6356554"/>
              <a:gd name="connsiteY47" fmla="*/ 678426 h 5887761"/>
              <a:gd name="connsiteX48" fmla="*/ 4925961 w 6356554"/>
              <a:gd name="connsiteY48" fmla="*/ 604684 h 5887761"/>
              <a:gd name="connsiteX49" fmla="*/ 4940709 w 6356554"/>
              <a:gd name="connsiteY49" fmla="*/ 162232 h 5887761"/>
              <a:gd name="connsiteX50" fmla="*/ 4970206 w 6356554"/>
              <a:gd name="connsiteY50" fmla="*/ 117987 h 5887761"/>
              <a:gd name="connsiteX51" fmla="*/ 5088193 w 6356554"/>
              <a:gd name="connsiteY51" fmla="*/ 29497 h 5887761"/>
              <a:gd name="connsiteX52" fmla="*/ 5206180 w 6356554"/>
              <a:gd name="connsiteY52" fmla="*/ 0 h 5887761"/>
              <a:gd name="connsiteX53" fmla="*/ 5353664 w 6356554"/>
              <a:gd name="connsiteY53" fmla="*/ 14748 h 5887761"/>
              <a:gd name="connsiteX54" fmla="*/ 5412658 w 6356554"/>
              <a:gd name="connsiteY54" fmla="*/ 44245 h 5887761"/>
              <a:gd name="connsiteX55" fmla="*/ 5515896 w 6356554"/>
              <a:gd name="connsiteY55" fmla="*/ 117987 h 5887761"/>
              <a:gd name="connsiteX56" fmla="*/ 5545393 w 6356554"/>
              <a:gd name="connsiteY56" fmla="*/ 162232 h 5887761"/>
              <a:gd name="connsiteX57" fmla="*/ 5589638 w 6356554"/>
              <a:gd name="connsiteY57" fmla="*/ 206477 h 5887761"/>
              <a:gd name="connsiteX58" fmla="*/ 5604387 w 6356554"/>
              <a:gd name="connsiteY58" fmla="*/ 265471 h 5887761"/>
              <a:gd name="connsiteX59" fmla="*/ 5663380 w 6356554"/>
              <a:gd name="connsiteY59" fmla="*/ 427703 h 5887761"/>
              <a:gd name="connsiteX60" fmla="*/ 5707625 w 6356554"/>
              <a:gd name="connsiteY60" fmla="*/ 589936 h 5887761"/>
              <a:gd name="connsiteX61" fmla="*/ 5737122 w 6356554"/>
              <a:gd name="connsiteY61" fmla="*/ 678426 h 5887761"/>
              <a:gd name="connsiteX62" fmla="*/ 5781367 w 6356554"/>
              <a:gd name="connsiteY62" fmla="*/ 870155 h 5887761"/>
              <a:gd name="connsiteX63" fmla="*/ 5796116 w 6356554"/>
              <a:gd name="connsiteY63" fmla="*/ 914400 h 5887761"/>
              <a:gd name="connsiteX64" fmla="*/ 5781367 w 6356554"/>
              <a:gd name="connsiteY64" fmla="*/ 1032387 h 5887761"/>
              <a:gd name="connsiteX65" fmla="*/ 5692877 w 6356554"/>
              <a:gd name="connsiteY65" fmla="*/ 1150374 h 5887761"/>
              <a:gd name="connsiteX66" fmla="*/ 5574890 w 6356554"/>
              <a:gd name="connsiteY66" fmla="*/ 1283110 h 5887761"/>
              <a:gd name="connsiteX67" fmla="*/ 5471651 w 6356554"/>
              <a:gd name="connsiteY67" fmla="*/ 1356852 h 5887761"/>
              <a:gd name="connsiteX68" fmla="*/ 5427406 w 6356554"/>
              <a:gd name="connsiteY68" fmla="*/ 1460090 h 5887761"/>
              <a:gd name="connsiteX69" fmla="*/ 5412658 w 6356554"/>
              <a:gd name="connsiteY69" fmla="*/ 1504336 h 5887761"/>
              <a:gd name="connsiteX70" fmla="*/ 5442154 w 6356554"/>
              <a:gd name="connsiteY70" fmla="*/ 1681316 h 5887761"/>
              <a:gd name="connsiteX71" fmla="*/ 5515896 w 6356554"/>
              <a:gd name="connsiteY71" fmla="*/ 1755058 h 5887761"/>
              <a:gd name="connsiteX72" fmla="*/ 5560141 w 6356554"/>
              <a:gd name="connsiteY72" fmla="*/ 1769807 h 5887761"/>
              <a:gd name="connsiteX73" fmla="*/ 5648632 w 6356554"/>
              <a:gd name="connsiteY73" fmla="*/ 1828800 h 5887761"/>
              <a:gd name="connsiteX74" fmla="*/ 5751871 w 6356554"/>
              <a:gd name="connsiteY74" fmla="*/ 1858297 h 5887761"/>
              <a:gd name="connsiteX75" fmla="*/ 5810864 w 6356554"/>
              <a:gd name="connsiteY75" fmla="*/ 1887794 h 5887761"/>
              <a:gd name="connsiteX76" fmla="*/ 5958348 w 6356554"/>
              <a:gd name="connsiteY76" fmla="*/ 1873045 h 5887761"/>
              <a:gd name="connsiteX77" fmla="*/ 6046838 w 6356554"/>
              <a:gd name="connsiteY77" fmla="*/ 1740310 h 5887761"/>
              <a:gd name="connsiteX78" fmla="*/ 6091083 w 6356554"/>
              <a:gd name="connsiteY78" fmla="*/ 1696065 h 5887761"/>
              <a:gd name="connsiteX79" fmla="*/ 6164825 w 6356554"/>
              <a:gd name="connsiteY79" fmla="*/ 1533832 h 5887761"/>
              <a:gd name="connsiteX80" fmla="*/ 6194322 w 6356554"/>
              <a:gd name="connsiteY80" fmla="*/ 1430594 h 5887761"/>
              <a:gd name="connsiteX81" fmla="*/ 6223819 w 6356554"/>
              <a:gd name="connsiteY81" fmla="*/ 1371600 h 5887761"/>
              <a:gd name="connsiteX82" fmla="*/ 6253316 w 6356554"/>
              <a:gd name="connsiteY82" fmla="*/ 1253613 h 5887761"/>
              <a:gd name="connsiteX83" fmla="*/ 6268064 w 6356554"/>
              <a:gd name="connsiteY83" fmla="*/ 1194619 h 5887761"/>
              <a:gd name="connsiteX84" fmla="*/ 6282812 w 6356554"/>
              <a:gd name="connsiteY84" fmla="*/ 678426 h 5887761"/>
              <a:gd name="connsiteX85" fmla="*/ 6297561 w 6356554"/>
              <a:gd name="connsiteY85" fmla="*/ 619432 h 5887761"/>
              <a:gd name="connsiteX86" fmla="*/ 6356554 w 6356554"/>
              <a:gd name="connsiteY86" fmla="*/ 516194 h 5887761"/>
              <a:gd name="connsiteX0" fmla="*/ 0 w 6356554"/>
              <a:gd name="connsiteY0" fmla="*/ 2949677 h 5887761"/>
              <a:gd name="connsiteX1" fmla="*/ 126655 w 6356554"/>
              <a:gd name="connsiteY1" fmla="*/ 4324775 h 5887761"/>
              <a:gd name="connsiteX2" fmla="*/ 250203 w 6356554"/>
              <a:gd name="connsiteY2" fmla="*/ 2621160 h 5887761"/>
              <a:gd name="connsiteX3" fmla="*/ 329101 w 6356554"/>
              <a:gd name="connsiteY3" fmla="*/ 3585758 h 5887761"/>
              <a:gd name="connsiteX4" fmla="*/ 412954 w 6356554"/>
              <a:gd name="connsiteY4" fmla="*/ 2418736 h 5887761"/>
              <a:gd name="connsiteX5" fmla="*/ 601464 w 6356554"/>
              <a:gd name="connsiteY5" fmla="*/ 4083600 h 5887761"/>
              <a:gd name="connsiteX6" fmla="*/ 610562 w 6356554"/>
              <a:gd name="connsiteY6" fmla="*/ 2691155 h 5887761"/>
              <a:gd name="connsiteX7" fmla="*/ 720465 w 6356554"/>
              <a:gd name="connsiteY7" fmla="*/ 558243 h 5887761"/>
              <a:gd name="connsiteX8" fmla="*/ 816836 w 6356554"/>
              <a:gd name="connsiteY8" fmla="*/ 1591230 h 5887761"/>
              <a:gd name="connsiteX9" fmla="*/ 885622 w 6356554"/>
              <a:gd name="connsiteY9" fmla="*/ 204131 h 5887761"/>
              <a:gd name="connsiteX10" fmla="*/ 899651 w 6356554"/>
              <a:gd name="connsiteY10" fmla="*/ 2005781 h 5887761"/>
              <a:gd name="connsiteX11" fmla="*/ 1224229 w 6356554"/>
              <a:gd name="connsiteY11" fmla="*/ 5376999 h 5887761"/>
              <a:gd name="connsiteX12" fmla="*/ 1297970 w 6356554"/>
              <a:gd name="connsiteY12" fmla="*/ 4256834 h 5887761"/>
              <a:gd name="connsiteX13" fmla="*/ 1330395 w 6356554"/>
              <a:gd name="connsiteY13" fmla="*/ 3712142 h 5887761"/>
              <a:gd name="connsiteX14" fmla="*/ 1461103 w 6356554"/>
              <a:gd name="connsiteY14" fmla="*/ 2509825 h 5887761"/>
              <a:gd name="connsiteX15" fmla="*/ 1576239 w 6356554"/>
              <a:gd name="connsiteY15" fmla="*/ 3312347 h 5887761"/>
              <a:gd name="connsiteX16" fmla="*/ 1681316 w 6356554"/>
              <a:gd name="connsiteY16" fmla="*/ 2477729 h 5887761"/>
              <a:gd name="connsiteX17" fmla="*/ 1806492 w 6356554"/>
              <a:gd name="connsiteY17" fmla="*/ 3707652 h 5887761"/>
              <a:gd name="connsiteX18" fmla="*/ 1843548 w 6356554"/>
              <a:gd name="connsiteY18" fmla="*/ 1416696 h 5887761"/>
              <a:gd name="connsiteX19" fmla="*/ 1959216 w 6356554"/>
              <a:gd name="connsiteY19" fmla="*/ 2603964 h 5887761"/>
              <a:gd name="connsiteX20" fmla="*/ 1962548 w 6356554"/>
              <a:gd name="connsiteY20" fmla="*/ 1631425 h 5887761"/>
              <a:gd name="connsiteX21" fmla="*/ 2276724 w 6356554"/>
              <a:gd name="connsiteY21" fmla="*/ 1796553 h 5887761"/>
              <a:gd name="connsiteX22" fmla="*/ 2344014 w 6356554"/>
              <a:gd name="connsiteY22" fmla="*/ 3716020 h 5887761"/>
              <a:gd name="connsiteX23" fmla="*/ 2441389 w 6356554"/>
              <a:gd name="connsiteY23" fmla="*/ 1152974 h 5887761"/>
              <a:gd name="connsiteX24" fmla="*/ 2492477 w 6356554"/>
              <a:gd name="connsiteY24" fmla="*/ 1283110 h 5887761"/>
              <a:gd name="connsiteX25" fmla="*/ 2555209 w 6356554"/>
              <a:gd name="connsiteY25" fmla="*/ 926249 h 5887761"/>
              <a:gd name="connsiteX26" fmla="*/ 2930695 w 6356554"/>
              <a:gd name="connsiteY26" fmla="*/ 5661719 h 5887761"/>
              <a:gd name="connsiteX27" fmla="*/ 3199005 w 6356554"/>
              <a:gd name="connsiteY27" fmla="*/ 4175282 h 5887761"/>
              <a:gd name="connsiteX28" fmla="*/ 3357905 w 6356554"/>
              <a:gd name="connsiteY28" fmla="*/ 4321471 h 5887761"/>
              <a:gd name="connsiteX29" fmla="*/ 3465286 w 6356554"/>
              <a:gd name="connsiteY29" fmla="*/ 3249588 h 5887761"/>
              <a:gd name="connsiteX30" fmla="*/ 3524483 w 6356554"/>
              <a:gd name="connsiteY30" fmla="*/ 2264902 h 5887761"/>
              <a:gd name="connsiteX31" fmla="*/ 3837442 w 6356554"/>
              <a:gd name="connsiteY31" fmla="*/ 2617713 h 5887761"/>
              <a:gd name="connsiteX32" fmla="*/ 3959979 w 6356554"/>
              <a:gd name="connsiteY32" fmla="*/ 4202030 h 5887761"/>
              <a:gd name="connsiteX33" fmla="*/ 3987740 w 6356554"/>
              <a:gd name="connsiteY33" fmla="*/ 1869295 h 5887761"/>
              <a:gd name="connsiteX34" fmla="*/ 4141190 w 6356554"/>
              <a:gd name="connsiteY34" fmla="*/ 1602525 h 5887761"/>
              <a:gd name="connsiteX35" fmla="*/ 4166049 w 6356554"/>
              <a:gd name="connsiteY35" fmla="*/ 2447829 h 5887761"/>
              <a:gd name="connsiteX36" fmla="*/ 4300609 w 6356554"/>
              <a:gd name="connsiteY36" fmla="*/ 2592864 h 5887761"/>
              <a:gd name="connsiteX37" fmla="*/ 4296669 w 6356554"/>
              <a:gd name="connsiteY37" fmla="*/ 1510280 h 5887761"/>
              <a:gd name="connsiteX38" fmla="*/ 4437488 w 6356554"/>
              <a:gd name="connsiteY38" fmla="*/ 2329989 h 5887761"/>
              <a:gd name="connsiteX39" fmla="*/ 4574367 w 6356554"/>
              <a:gd name="connsiteY39" fmla="*/ 1362805 h 5887761"/>
              <a:gd name="connsiteX40" fmla="*/ 4745695 w 6356554"/>
              <a:gd name="connsiteY40" fmla="*/ 5887744 h 5887761"/>
              <a:gd name="connsiteX41" fmla="*/ 4891760 w 6356554"/>
              <a:gd name="connsiteY41" fmla="*/ 4815865 h 5887761"/>
              <a:gd name="connsiteX42" fmla="*/ 5069755 w 6356554"/>
              <a:gd name="connsiteY42" fmla="*/ 5589875 h 5887761"/>
              <a:gd name="connsiteX43" fmla="*/ 5105106 w 6356554"/>
              <a:gd name="connsiteY43" fmla="*/ 4660134 h 5887761"/>
              <a:gd name="connsiteX44" fmla="*/ 5287648 w 6356554"/>
              <a:gd name="connsiteY44" fmla="*/ 4438755 h 5887761"/>
              <a:gd name="connsiteX45" fmla="*/ 5360353 w 6356554"/>
              <a:gd name="connsiteY45" fmla="*/ 3808025 h 5887761"/>
              <a:gd name="connsiteX46" fmla="*/ 4881716 w 6356554"/>
              <a:gd name="connsiteY46" fmla="*/ 796413 h 5887761"/>
              <a:gd name="connsiteX47" fmla="*/ 4911212 w 6356554"/>
              <a:gd name="connsiteY47" fmla="*/ 678426 h 5887761"/>
              <a:gd name="connsiteX48" fmla="*/ 4925961 w 6356554"/>
              <a:gd name="connsiteY48" fmla="*/ 604684 h 5887761"/>
              <a:gd name="connsiteX49" fmla="*/ 4940709 w 6356554"/>
              <a:gd name="connsiteY49" fmla="*/ 162232 h 5887761"/>
              <a:gd name="connsiteX50" fmla="*/ 4970206 w 6356554"/>
              <a:gd name="connsiteY50" fmla="*/ 117987 h 5887761"/>
              <a:gd name="connsiteX51" fmla="*/ 5088193 w 6356554"/>
              <a:gd name="connsiteY51" fmla="*/ 29497 h 5887761"/>
              <a:gd name="connsiteX52" fmla="*/ 5206180 w 6356554"/>
              <a:gd name="connsiteY52" fmla="*/ 0 h 5887761"/>
              <a:gd name="connsiteX53" fmla="*/ 5353664 w 6356554"/>
              <a:gd name="connsiteY53" fmla="*/ 14748 h 5887761"/>
              <a:gd name="connsiteX54" fmla="*/ 5412658 w 6356554"/>
              <a:gd name="connsiteY54" fmla="*/ 44245 h 5887761"/>
              <a:gd name="connsiteX55" fmla="*/ 5515896 w 6356554"/>
              <a:gd name="connsiteY55" fmla="*/ 117987 h 5887761"/>
              <a:gd name="connsiteX56" fmla="*/ 5545393 w 6356554"/>
              <a:gd name="connsiteY56" fmla="*/ 162232 h 5887761"/>
              <a:gd name="connsiteX57" fmla="*/ 5589638 w 6356554"/>
              <a:gd name="connsiteY57" fmla="*/ 206477 h 5887761"/>
              <a:gd name="connsiteX58" fmla="*/ 5604387 w 6356554"/>
              <a:gd name="connsiteY58" fmla="*/ 265471 h 5887761"/>
              <a:gd name="connsiteX59" fmla="*/ 5663380 w 6356554"/>
              <a:gd name="connsiteY59" fmla="*/ 427703 h 5887761"/>
              <a:gd name="connsiteX60" fmla="*/ 5707625 w 6356554"/>
              <a:gd name="connsiteY60" fmla="*/ 589936 h 5887761"/>
              <a:gd name="connsiteX61" fmla="*/ 5737122 w 6356554"/>
              <a:gd name="connsiteY61" fmla="*/ 678426 h 5887761"/>
              <a:gd name="connsiteX62" fmla="*/ 5781367 w 6356554"/>
              <a:gd name="connsiteY62" fmla="*/ 870155 h 5887761"/>
              <a:gd name="connsiteX63" fmla="*/ 5796116 w 6356554"/>
              <a:gd name="connsiteY63" fmla="*/ 914400 h 5887761"/>
              <a:gd name="connsiteX64" fmla="*/ 5781367 w 6356554"/>
              <a:gd name="connsiteY64" fmla="*/ 1032387 h 5887761"/>
              <a:gd name="connsiteX65" fmla="*/ 5692877 w 6356554"/>
              <a:gd name="connsiteY65" fmla="*/ 1150374 h 5887761"/>
              <a:gd name="connsiteX66" fmla="*/ 5574890 w 6356554"/>
              <a:gd name="connsiteY66" fmla="*/ 1283110 h 5887761"/>
              <a:gd name="connsiteX67" fmla="*/ 5471651 w 6356554"/>
              <a:gd name="connsiteY67" fmla="*/ 1356852 h 5887761"/>
              <a:gd name="connsiteX68" fmla="*/ 5427406 w 6356554"/>
              <a:gd name="connsiteY68" fmla="*/ 1460090 h 5887761"/>
              <a:gd name="connsiteX69" fmla="*/ 5412658 w 6356554"/>
              <a:gd name="connsiteY69" fmla="*/ 1504336 h 5887761"/>
              <a:gd name="connsiteX70" fmla="*/ 5442154 w 6356554"/>
              <a:gd name="connsiteY70" fmla="*/ 1681316 h 5887761"/>
              <a:gd name="connsiteX71" fmla="*/ 5515896 w 6356554"/>
              <a:gd name="connsiteY71" fmla="*/ 1755058 h 5887761"/>
              <a:gd name="connsiteX72" fmla="*/ 5560141 w 6356554"/>
              <a:gd name="connsiteY72" fmla="*/ 1769807 h 5887761"/>
              <a:gd name="connsiteX73" fmla="*/ 5648632 w 6356554"/>
              <a:gd name="connsiteY73" fmla="*/ 1828800 h 5887761"/>
              <a:gd name="connsiteX74" fmla="*/ 5751871 w 6356554"/>
              <a:gd name="connsiteY74" fmla="*/ 1858297 h 5887761"/>
              <a:gd name="connsiteX75" fmla="*/ 5810864 w 6356554"/>
              <a:gd name="connsiteY75" fmla="*/ 1887794 h 5887761"/>
              <a:gd name="connsiteX76" fmla="*/ 5958348 w 6356554"/>
              <a:gd name="connsiteY76" fmla="*/ 1873045 h 5887761"/>
              <a:gd name="connsiteX77" fmla="*/ 6046838 w 6356554"/>
              <a:gd name="connsiteY77" fmla="*/ 1740310 h 5887761"/>
              <a:gd name="connsiteX78" fmla="*/ 6091083 w 6356554"/>
              <a:gd name="connsiteY78" fmla="*/ 1696065 h 5887761"/>
              <a:gd name="connsiteX79" fmla="*/ 6164825 w 6356554"/>
              <a:gd name="connsiteY79" fmla="*/ 1533832 h 5887761"/>
              <a:gd name="connsiteX80" fmla="*/ 6194322 w 6356554"/>
              <a:gd name="connsiteY80" fmla="*/ 1430594 h 5887761"/>
              <a:gd name="connsiteX81" fmla="*/ 6223819 w 6356554"/>
              <a:gd name="connsiteY81" fmla="*/ 1371600 h 5887761"/>
              <a:gd name="connsiteX82" fmla="*/ 6253316 w 6356554"/>
              <a:gd name="connsiteY82" fmla="*/ 1253613 h 5887761"/>
              <a:gd name="connsiteX83" fmla="*/ 6268064 w 6356554"/>
              <a:gd name="connsiteY83" fmla="*/ 1194619 h 5887761"/>
              <a:gd name="connsiteX84" fmla="*/ 6282812 w 6356554"/>
              <a:gd name="connsiteY84" fmla="*/ 678426 h 5887761"/>
              <a:gd name="connsiteX85" fmla="*/ 6297561 w 6356554"/>
              <a:gd name="connsiteY85" fmla="*/ 619432 h 5887761"/>
              <a:gd name="connsiteX86" fmla="*/ 6356554 w 6356554"/>
              <a:gd name="connsiteY86" fmla="*/ 516194 h 5887761"/>
              <a:gd name="connsiteX0" fmla="*/ 0 w 6356554"/>
              <a:gd name="connsiteY0" fmla="*/ 2949677 h 5887761"/>
              <a:gd name="connsiteX1" fmla="*/ 126655 w 6356554"/>
              <a:gd name="connsiteY1" fmla="*/ 4324775 h 5887761"/>
              <a:gd name="connsiteX2" fmla="*/ 250203 w 6356554"/>
              <a:gd name="connsiteY2" fmla="*/ 2621160 h 5887761"/>
              <a:gd name="connsiteX3" fmla="*/ 329101 w 6356554"/>
              <a:gd name="connsiteY3" fmla="*/ 3585758 h 5887761"/>
              <a:gd name="connsiteX4" fmla="*/ 412954 w 6356554"/>
              <a:gd name="connsiteY4" fmla="*/ 2418736 h 5887761"/>
              <a:gd name="connsiteX5" fmla="*/ 601464 w 6356554"/>
              <a:gd name="connsiteY5" fmla="*/ 4083600 h 5887761"/>
              <a:gd name="connsiteX6" fmla="*/ 610562 w 6356554"/>
              <a:gd name="connsiteY6" fmla="*/ 2691155 h 5887761"/>
              <a:gd name="connsiteX7" fmla="*/ 720465 w 6356554"/>
              <a:gd name="connsiteY7" fmla="*/ 558243 h 5887761"/>
              <a:gd name="connsiteX8" fmla="*/ 816836 w 6356554"/>
              <a:gd name="connsiteY8" fmla="*/ 1591230 h 5887761"/>
              <a:gd name="connsiteX9" fmla="*/ 885622 w 6356554"/>
              <a:gd name="connsiteY9" fmla="*/ 204131 h 5887761"/>
              <a:gd name="connsiteX10" fmla="*/ 899651 w 6356554"/>
              <a:gd name="connsiteY10" fmla="*/ 2005781 h 5887761"/>
              <a:gd name="connsiteX11" fmla="*/ 1224229 w 6356554"/>
              <a:gd name="connsiteY11" fmla="*/ 5376999 h 5887761"/>
              <a:gd name="connsiteX12" fmla="*/ 1297970 w 6356554"/>
              <a:gd name="connsiteY12" fmla="*/ 4256834 h 5887761"/>
              <a:gd name="connsiteX13" fmla="*/ 1330395 w 6356554"/>
              <a:gd name="connsiteY13" fmla="*/ 3712142 h 5887761"/>
              <a:gd name="connsiteX14" fmla="*/ 1461103 w 6356554"/>
              <a:gd name="connsiteY14" fmla="*/ 2509825 h 5887761"/>
              <a:gd name="connsiteX15" fmla="*/ 1576239 w 6356554"/>
              <a:gd name="connsiteY15" fmla="*/ 3312347 h 5887761"/>
              <a:gd name="connsiteX16" fmla="*/ 1681316 w 6356554"/>
              <a:gd name="connsiteY16" fmla="*/ 2477729 h 5887761"/>
              <a:gd name="connsiteX17" fmla="*/ 1806492 w 6356554"/>
              <a:gd name="connsiteY17" fmla="*/ 3707652 h 5887761"/>
              <a:gd name="connsiteX18" fmla="*/ 1843548 w 6356554"/>
              <a:gd name="connsiteY18" fmla="*/ 1416696 h 5887761"/>
              <a:gd name="connsiteX19" fmla="*/ 1959216 w 6356554"/>
              <a:gd name="connsiteY19" fmla="*/ 2603964 h 5887761"/>
              <a:gd name="connsiteX20" fmla="*/ 1962548 w 6356554"/>
              <a:gd name="connsiteY20" fmla="*/ 1631425 h 5887761"/>
              <a:gd name="connsiteX21" fmla="*/ 2276724 w 6356554"/>
              <a:gd name="connsiteY21" fmla="*/ 1796553 h 5887761"/>
              <a:gd name="connsiteX22" fmla="*/ 2344014 w 6356554"/>
              <a:gd name="connsiteY22" fmla="*/ 3716020 h 5887761"/>
              <a:gd name="connsiteX23" fmla="*/ 2441389 w 6356554"/>
              <a:gd name="connsiteY23" fmla="*/ 1152974 h 5887761"/>
              <a:gd name="connsiteX24" fmla="*/ 2492477 w 6356554"/>
              <a:gd name="connsiteY24" fmla="*/ 1283110 h 5887761"/>
              <a:gd name="connsiteX25" fmla="*/ 2555209 w 6356554"/>
              <a:gd name="connsiteY25" fmla="*/ 926249 h 5887761"/>
              <a:gd name="connsiteX26" fmla="*/ 2930695 w 6356554"/>
              <a:gd name="connsiteY26" fmla="*/ 5661719 h 5887761"/>
              <a:gd name="connsiteX27" fmla="*/ 3199005 w 6356554"/>
              <a:gd name="connsiteY27" fmla="*/ 4175282 h 5887761"/>
              <a:gd name="connsiteX28" fmla="*/ 3357905 w 6356554"/>
              <a:gd name="connsiteY28" fmla="*/ 4321471 h 5887761"/>
              <a:gd name="connsiteX29" fmla="*/ 3465286 w 6356554"/>
              <a:gd name="connsiteY29" fmla="*/ 3249588 h 5887761"/>
              <a:gd name="connsiteX30" fmla="*/ 3524483 w 6356554"/>
              <a:gd name="connsiteY30" fmla="*/ 2264902 h 5887761"/>
              <a:gd name="connsiteX31" fmla="*/ 3837442 w 6356554"/>
              <a:gd name="connsiteY31" fmla="*/ 2617713 h 5887761"/>
              <a:gd name="connsiteX32" fmla="*/ 3959979 w 6356554"/>
              <a:gd name="connsiteY32" fmla="*/ 4202030 h 5887761"/>
              <a:gd name="connsiteX33" fmla="*/ 3987740 w 6356554"/>
              <a:gd name="connsiteY33" fmla="*/ 1869295 h 5887761"/>
              <a:gd name="connsiteX34" fmla="*/ 4141190 w 6356554"/>
              <a:gd name="connsiteY34" fmla="*/ 1602525 h 5887761"/>
              <a:gd name="connsiteX35" fmla="*/ 4166049 w 6356554"/>
              <a:gd name="connsiteY35" fmla="*/ 2447829 h 5887761"/>
              <a:gd name="connsiteX36" fmla="*/ 4300609 w 6356554"/>
              <a:gd name="connsiteY36" fmla="*/ 2592864 h 5887761"/>
              <a:gd name="connsiteX37" fmla="*/ 4296669 w 6356554"/>
              <a:gd name="connsiteY37" fmla="*/ 1510280 h 5887761"/>
              <a:gd name="connsiteX38" fmla="*/ 4437488 w 6356554"/>
              <a:gd name="connsiteY38" fmla="*/ 2329989 h 5887761"/>
              <a:gd name="connsiteX39" fmla="*/ 4574367 w 6356554"/>
              <a:gd name="connsiteY39" fmla="*/ 1362805 h 5887761"/>
              <a:gd name="connsiteX40" fmla="*/ 4745695 w 6356554"/>
              <a:gd name="connsiteY40" fmla="*/ 5887744 h 5887761"/>
              <a:gd name="connsiteX41" fmla="*/ 4891760 w 6356554"/>
              <a:gd name="connsiteY41" fmla="*/ 4815865 h 5887761"/>
              <a:gd name="connsiteX42" fmla="*/ 5069755 w 6356554"/>
              <a:gd name="connsiteY42" fmla="*/ 5589875 h 5887761"/>
              <a:gd name="connsiteX43" fmla="*/ 5105106 w 6356554"/>
              <a:gd name="connsiteY43" fmla="*/ 4660134 h 5887761"/>
              <a:gd name="connsiteX44" fmla="*/ 5254009 w 6356554"/>
              <a:gd name="connsiteY44" fmla="*/ 4897552 h 5887761"/>
              <a:gd name="connsiteX45" fmla="*/ 5360353 w 6356554"/>
              <a:gd name="connsiteY45" fmla="*/ 3808025 h 5887761"/>
              <a:gd name="connsiteX46" fmla="*/ 4881716 w 6356554"/>
              <a:gd name="connsiteY46" fmla="*/ 796413 h 5887761"/>
              <a:gd name="connsiteX47" fmla="*/ 4911212 w 6356554"/>
              <a:gd name="connsiteY47" fmla="*/ 678426 h 5887761"/>
              <a:gd name="connsiteX48" fmla="*/ 4925961 w 6356554"/>
              <a:gd name="connsiteY48" fmla="*/ 604684 h 5887761"/>
              <a:gd name="connsiteX49" fmla="*/ 4940709 w 6356554"/>
              <a:gd name="connsiteY49" fmla="*/ 162232 h 5887761"/>
              <a:gd name="connsiteX50" fmla="*/ 4970206 w 6356554"/>
              <a:gd name="connsiteY50" fmla="*/ 117987 h 5887761"/>
              <a:gd name="connsiteX51" fmla="*/ 5088193 w 6356554"/>
              <a:gd name="connsiteY51" fmla="*/ 29497 h 5887761"/>
              <a:gd name="connsiteX52" fmla="*/ 5206180 w 6356554"/>
              <a:gd name="connsiteY52" fmla="*/ 0 h 5887761"/>
              <a:gd name="connsiteX53" fmla="*/ 5353664 w 6356554"/>
              <a:gd name="connsiteY53" fmla="*/ 14748 h 5887761"/>
              <a:gd name="connsiteX54" fmla="*/ 5412658 w 6356554"/>
              <a:gd name="connsiteY54" fmla="*/ 44245 h 5887761"/>
              <a:gd name="connsiteX55" fmla="*/ 5515896 w 6356554"/>
              <a:gd name="connsiteY55" fmla="*/ 117987 h 5887761"/>
              <a:gd name="connsiteX56" fmla="*/ 5545393 w 6356554"/>
              <a:gd name="connsiteY56" fmla="*/ 162232 h 5887761"/>
              <a:gd name="connsiteX57" fmla="*/ 5589638 w 6356554"/>
              <a:gd name="connsiteY57" fmla="*/ 206477 h 5887761"/>
              <a:gd name="connsiteX58" fmla="*/ 5604387 w 6356554"/>
              <a:gd name="connsiteY58" fmla="*/ 265471 h 5887761"/>
              <a:gd name="connsiteX59" fmla="*/ 5663380 w 6356554"/>
              <a:gd name="connsiteY59" fmla="*/ 427703 h 5887761"/>
              <a:gd name="connsiteX60" fmla="*/ 5707625 w 6356554"/>
              <a:gd name="connsiteY60" fmla="*/ 589936 h 5887761"/>
              <a:gd name="connsiteX61" fmla="*/ 5737122 w 6356554"/>
              <a:gd name="connsiteY61" fmla="*/ 678426 h 5887761"/>
              <a:gd name="connsiteX62" fmla="*/ 5781367 w 6356554"/>
              <a:gd name="connsiteY62" fmla="*/ 870155 h 5887761"/>
              <a:gd name="connsiteX63" fmla="*/ 5796116 w 6356554"/>
              <a:gd name="connsiteY63" fmla="*/ 914400 h 5887761"/>
              <a:gd name="connsiteX64" fmla="*/ 5781367 w 6356554"/>
              <a:gd name="connsiteY64" fmla="*/ 1032387 h 5887761"/>
              <a:gd name="connsiteX65" fmla="*/ 5692877 w 6356554"/>
              <a:gd name="connsiteY65" fmla="*/ 1150374 h 5887761"/>
              <a:gd name="connsiteX66" fmla="*/ 5574890 w 6356554"/>
              <a:gd name="connsiteY66" fmla="*/ 1283110 h 5887761"/>
              <a:gd name="connsiteX67" fmla="*/ 5471651 w 6356554"/>
              <a:gd name="connsiteY67" fmla="*/ 1356852 h 5887761"/>
              <a:gd name="connsiteX68" fmla="*/ 5427406 w 6356554"/>
              <a:gd name="connsiteY68" fmla="*/ 1460090 h 5887761"/>
              <a:gd name="connsiteX69" fmla="*/ 5412658 w 6356554"/>
              <a:gd name="connsiteY69" fmla="*/ 1504336 h 5887761"/>
              <a:gd name="connsiteX70" fmla="*/ 5442154 w 6356554"/>
              <a:gd name="connsiteY70" fmla="*/ 1681316 h 5887761"/>
              <a:gd name="connsiteX71" fmla="*/ 5515896 w 6356554"/>
              <a:gd name="connsiteY71" fmla="*/ 1755058 h 5887761"/>
              <a:gd name="connsiteX72" fmla="*/ 5560141 w 6356554"/>
              <a:gd name="connsiteY72" fmla="*/ 1769807 h 5887761"/>
              <a:gd name="connsiteX73" fmla="*/ 5648632 w 6356554"/>
              <a:gd name="connsiteY73" fmla="*/ 1828800 h 5887761"/>
              <a:gd name="connsiteX74" fmla="*/ 5751871 w 6356554"/>
              <a:gd name="connsiteY74" fmla="*/ 1858297 h 5887761"/>
              <a:gd name="connsiteX75" fmla="*/ 5810864 w 6356554"/>
              <a:gd name="connsiteY75" fmla="*/ 1887794 h 5887761"/>
              <a:gd name="connsiteX76" fmla="*/ 5958348 w 6356554"/>
              <a:gd name="connsiteY76" fmla="*/ 1873045 h 5887761"/>
              <a:gd name="connsiteX77" fmla="*/ 6046838 w 6356554"/>
              <a:gd name="connsiteY77" fmla="*/ 1740310 h 5887761"/>
              <a:gd name="connsiteX78" fmla="*/ 6091083 w 6356554"/>
              <a:gd name="connsiteY78" fmla="*/ 1696065 h 5887761"/>
              <a:gd name="connsiteX79" fmla="*/ 6164825 w 6356554"/>
              <a:gd name="connsiteY79" fmla="*/ 1533832 h 5887761"/>
              <a:gd name="connsiteX80" fmla="*/ 6194322 w 6356554"/>
              <a:gd name="connsiteY80" fmla="*/ 1430594 h 5887761"/>
              <a:gd name="connsiteX81" fmla="*/ 6223819 w 6356554"/>
              <a:gd name="connsiteY81" fmla="*/ 1371600 h 5887761"/>
              <a:gd name="connsiteX82" fmla="*/ 6253316 w 6356554"/>
              <a:gd name="connsiteY82" fmla="*/ 1253613 h 5887761"/>
              <a:gd name="connsiteX83" fmla="*/ 6268064 w 6356554"/>
              <a:gd name="connsiteY83" fmla="*/ 1194619 h 5887761"/>
              <a:gd name="connsiteX84" fmla="*/ 6282812 w 6356554"/>
              <a:gd name="connsiteY84" fmla="*/ 678426 h 5887761"/>
              <a:gd name="connsiteX85" fmla="*/ 6297561 w 6356554"/>
              <a:gd name="connsiteY85" fmla="*/ 619432 h 5887761"/>
              <a:gd name="connsiteX86" fmla="*/ 6356554 w 6356554"/>
              <a:gd name="connsiteY86" fmla="*/ 516194 h 5887761"/>
              <a:gd name="connsiteX0" fmla="*/ 0 w 6356554"/>
              <a:gd name="connsiteY0" fmla="*/ 2949677 h 5887761"/>
              <a:gd name="connsiteX1" fmla="*/ 126655 w 6356554"/>
              <a:gd name="connsiteY1" fmla="*/ 4324775 h 5887761"/>
              <a:gd name="connsiteX2" fmla="*/ 250203 w 6356554"/>
              <a:gd name="connsiteY2" fmla="*/ 2621160 h 5887761"/>
              <a:gd name="connsiteX3" fmla="*/ 329101 w 6356554"/>
              <a:gd name="connsiteY3" fmla="*/ 3585758 h 5887761"/>
              <a:gd name="connsiteX4" fmla="*/ 412954 w 6356554"/>
              <a:gd name="connsiteY4" fmla="*/ 2418736 h 5887761"/>
              <a:gd name="connsiteX5" fmla="*/ 601464 w 6356554"/>
              <a:gd name="connsiteY5" fmla="*/ 4083600 h 5887761"/>
              <a:gd name="connsiteX6" fmla="*/ 610562 w 6356554"/>
              <a:gd name="connsiteY6" fmla="*/ 2691155 h 5887761"/>
              <a:gd name="connsiteX7" fmla="*/ 720465 w 6356554"/>
              <a:gd name="connsiteY7" fmla="*/ 558243 h 5887761"/>
              <a:gd name="connsiteX8" fmla="*/ 816836 w 6356554"/>
              <a:gd name="connsiteY8" fmla="*/ 1591230 h 5887761"/>
              <a:gd name="connsiteX9" fmla="*/ 885622 w 6356554"/>
              <a:gd name="connsiteY9" fmla="*/ 204131 h 5887761"/>
              <a:gd name="connsiteX10" fmla="*/ 899651 w 6356554"/>
              <a:gd name="connsiteY10" fmla="*/ 2005781 h 5887761"/>
              <a:gd name="connsiteX11" fmla="*/ 1224229 w 6356554"/>
              <a:gd name="connsiteY11" fmla="*/ 5376999 h 5887761"/>
              <a:gd name="connsiteX12" fmla="*/ 1297970 w 6356554"/>
              <a:gd name="connsiteY12" fmla="*/ 4256834 h 5887761"/>
              <a:gd name="connsiteX13" fmla="*/ 1330395 w 6356554"/>
              <a:gd name="connsiteY13" fmla="*/ 3712142 h 5887761"/>
              <a:gd name="connsiteX14" fmla="*/ 1461103 w 6356554"/>
              <a:gd name="connsiteY14" fmla="*/ 2509825 h 5887761"/>
              <a:gd name="connsiteX15" fmla="*/ 1576239 w 6356554"/>
              <a:gd name="connsiteY15" fmla="*/ 3312347 h 5887761"/>
              <a:gd name="connsiteX16" fmla="*/ 1681316 w 6356554"/>
              <a:gd name="connsiteY16" fmla="*/ 2477729 h 5887761"/>
              <a:gd name="connsiteX17" fmla="*/ 1806492 w 6356554"/>
              <a:gd name="connsiteY17" fmla="*/ 3707652 h 5887761"/>
              <a:gd name="connsiteX18" fmla="*/ 1843548 w 6356554"/>
              <a:gd name="connsiteY18" fmla="*/ 1416696 h 5887761"/>
              <a:gd name="connsiteX19" fmla="*/ 1959216 w 6356554"/>
              <a:gd name="connsiteY19" fmla="*/ 2603964 h 5887761"/>
              <a:gd name="connsiteX20" fmla="*/ 1962548 w 6356554"/>
              <a:gd name="connsiteY20" fmla="*/ 1631425 h 5887761"/>
              <a:gd name="connsiteX21" fmla="*/ 2276724 w 6356554"/>
              <a:gd name="connsiteY21" fmla="*/ 1796553 h 5887761"/>
              <a:gd name="connsiteX22" fmla="*/ 2344014 w 6356554"/>
              <a:gd name="connsiteY22" fmla="*/ 3716020 h 5887761"/>
              <a:gd name="connsiteX23" fmla="*/ 2441389 w 6356554"/>
              <a:gd name="connsiteY23" fmla="*/ 1152974 h 5887761"/>
              <a:gd name="connsiteX24" fmla="*/ 2492477 w 6356554"/>
              <a:gd name="connsiteY24" fmla="*/ 1283110 h 5887761"/>
              <a:gd name="connsiteX25" fmla="*/ 2555209 w 6356554"/>
              <a:gd name="connsiteY25" fmla="*/ 926249 h 5887761"/>
              <a:gd name="connsiteX26" fmla="*/ 2930695 w 6356554"/>
              <a:gd name="connsiteY26" fmla="*/ 5661719 h 5887761"/>
              <a:gd name="connsiteX27" fmla="*/ 3199005 w 6356554"/>
              <a:gd name="connsiteY27" fmla="*/ 4175282 h 5887761"/>
              <a:gd name="connsiteX28" fmla="*/ 3357905 w 6356554"/>
              <a:gd name="connsiteY28" fmla="*/ 4321471 h 5887761"/>
              <a:gd name="connsiteX29" fmla="*/ 3465286 w 6356554"/>
              <a:gd name="connsiteY29" fmla="*/ 3249588 h 5887761"/>
              <a:gd name="connsiteX30" fmla="*/ 3524483 w 6356554"/>
              <a:gd name="connsiteY30" fmla="*/ 2264902 h 5887761"/>
              <a:gd name="connsiteX31" fmla="*/ 3837442 w 6356554"/>
              <a:gd name="connsiteY31" fmla="*/ 2617713 h 5887761"/>
              <a:gd name="connsiteX32" fmla="*/ 3959979 w 6356554"/>
              <a:gd name="connsiteY32" fmla="*/ 4202030 h 5887761"/>
              <a:gd name="connsiteX33" fmla="*/ 3987740 w 6356554"/>
              <a:gd name="connsiteY33" fmla="*/ 1869295 h 5887761"/>
              <a:gd name="connsiteX34" fmla="*/ 4141190 w 6356554"/>
              <a:gd name="connsiteY34" fmla="*/ 1602525 h 5887761"/>
              <a:gd name="connsiteX35" fmla="*/ 4166049 w 6356554"/>
              <a:gd name="connsiteY35" fmla="*/ 2447829 h 5887761"/>
              <a:gd name="connsiteX36" fmla="*/ 4300609 w 6356554"/>
              <a:gd name="connsiteY36" fmla="*/ 2592864 h 5887761"/>
              <a:gd name="connsiteX37" fmla="*/ 4296669 w 6356554"/>
              <a:gd name="connsiteY37" fmla="*/ 1510280 h 5887761"/>
              <a:gd name="connsiteX38" fmla="*/ 4437488 w 6356554"/>
              <a:gd name="connsiteY38" fmla="*/ 2329989 h 5887761"/>
              <a:gd name="connsiteX39" fmla="*/ 4574367 w 6356554"/>
              <a:gd name="connsiteY39" fmla="*/ 1362805 h 5887761"/>
              <a:gd name="connsiteX40" fmla="*/ 4745695 w 6356554"/>
              <a:gd name="connsiteY40" fmla="*/ 5887744 h 5887761"/>
              <a:gd name="connsiteX41" fmla="*/ 4891760 w 6356554"/>
              <a:gd name="connsiteY41" fmla="*/ 4815865 h 5887761"/>
              <a:gd name="connsiteX42" fmla="*/ 5069755 w 6356554"/>
              <a:gd name="connsiteY42" fmla="*/ 5589875 h 5887761"/>
              <a:gd name="connsiteX43" fmla="*/ 5105106 w 6356554"/>
              <a:gd name="connsiteY43" fmla="*/ 4660134 h 5887761"/>
              <a:gd name="connsiteX44" fmla="*/ 5254009 w 6356554"/>
              <a:gd name="connsiteY44" fmla="*/ 4897552 h 5887761"/>
              <a:gd name="connsiteX45" fmla="*/ 5360353 w 6356554"/>
              <a:gd name="connsiteY45" fmla="*/ 3808025 h 5887761"/>
              <a:gd name="connsiteX46" fmla="*/ 4911212 w 6356554"/>
              <a:gd name="connsiteY46" fmla="*/ 678426 h 5887761"/>
              <a:gd name="connsiteX47" fmla="*/ 4925961 w 6356554"/>
              <a:gd name="connsiteY47" fmla="*/ 604684 h 5887761"/>
              <a:gd name="connsiteX48" fmla="*/ 4940709 w 6356554"/>
              <a:gd name="connsiteY48" fmla="*/ 162232 h 5887761"/>
              <a:gd name="connsiteX49" fmla="*/ 4970206 w 6356554"/>
              <a:gd name="connsiteY49" fmla="*/ 117987 h 5887761"/>
              <a:gd name="connsiteX50" fmla="*/ 5088193 w 6356554"/>
              <a:gd name="connsiteY50" fmla="*/ 29497 h 5887761"/>
              <a:gd name="connsiteX51" fmla="*/ 5206180 w 6356554"/>
              <a:gd name="connsiteY51" fmla="*/ 0 h 5887761"/>
              <a:gd name="connsiteX52" fmla="*/ 5353664 w 6356554"/>
              <a:gd name="connsiteY52" fmla="*/ 14748 h 5887761"/>
              <a:gd name="connsiteX53" fmla="*/ 5412658 w 6356554"/>
              <a:gd name="connsiteY53" fmla="*/ 44245 h 5887761"/>
              <a:gd name="connsiteX54" fmla="*/ 5515896 w 6356554"/>
              <a:gd name="connsiteY54" fmla="*/ 117987 h 5887761"/>
              <a:gd name="connsiteX55" fmla="*/ 5545393 w 6356554"/>
              <a:gd name="connsiteY55" fmla="*/ 162232 h 5887761"/>
              <a:gd name="connsiteX56" fmla="*/ 5589638 w 6356554"/>
              <a:gd name="connsiteY56" fmla="*/ 206477 h 5887761"/>
              <a:gd name="connsiteX57" fmla="*/ 5604387 w 6356554"/>
              <a:gd name="connsiteY57" fmla="*/ 265471 h 5887761"/>
              <a:gd name="connsiteX58" fmla="*/ 5663380 w 6356554"/>
              <a:gd name="connsiteY58" fmla="*/ 427703 h 5887761"/>
              <a:gd name="connsiteX59" fmla="*/ 5707625 w 6356554"/>
              <a:gd name="connsiteY59" fmla="*/ 589936 h 5887761"/>
              <a:gd name="connsiteX60" fmla="*/ 5737122 w 6356554"/>
              <a:gd name="connsiteY60" fmla="*/ 678426 h 5887761"/>
              <a:gd name="connsiteX61" fmla="*/ 5781367 w 6356554"/>
              <a:gd name="connsiteY61" fmla="*/ 870155 h 5887761"/>
              <a:gd name="connsiteX62" fmla="*/ 5796116 w 6356554"/>
              <a:gd name="connsiteY62" fmla="*/ 914400 h 5887761"/>
              <a:gd name="connsiteX63" fmla="*/ 5781367 w 6356554"/>
              <a:gd name="connsiteY63" fmla="*/ 1032387 h 5887761"/>
              <a:gd name="connsiteX64" fmla="*/ 5692877 w 6356554"/>
              <a:gd name="connsiteY64" fmla="*/ 1150374 h 5887761"/>
              <a:gd name="connsiteX65" fmla="*/ 5574890 w 6356554"/>
              <a:gd name="connsiteY65" fmla="*/ 1283110 h 5887761"/>
              <a:gd name="connsiteX66" fmla="*/ 5471651 w 6356554"/>
              <a:gd name="connsiteY66" fmla="*/ 1356852 h 5887761"/>
              <a:gd name="connsiteX67" fmla="*/ 5427406 w 6356554"/>
              <a:gd name="connsiteY67" fmla="*/ 1460090 h 5887761"/>
              <a:gd name="connsiteX68" fmla="*/ 5412658 w 6356554"/>
              <a:gd name="connsiteY68" fmla="*/ 1504336 h 5887761"/>
              <a:gd name="connsiteX69" fmla="*/ 5442154 w 6356554"/>
              <a:gd name="connsiteY69" fmla="*/ 1681316 h 5887761"/>
              <a:gd name="connsiteX70" fmla="*/ 5515896 w 6356554"/>
              <a:gd name="connsiteY70" fmla="*/ 1755058 h 5887761"/>
              <a:gd name="connsiteX71" fmla="*/ 5560141 w 6356554"/>
              <a:gd name="connsiteY71" fmla="*/ 1769807 h 5887761"/>
              <a:gd name="connsiteX72" fmla="*/ 5648632 w 6356554"/>
              <a:gd name="connsiteY72" fmla="*/ 1828800 h 5887761"/>
              <a:gd name="connsiteX73" fmla="*/ 5751871 w 6356554"/>
              <a:gd name="connsiteY73" fmla="*/ 1858297 h 5887761"/>
              <a:gd name="connsiteX74" fmla="*/ 5810864 w 6356554"/>
              <a:gd name="connsiteY74" fmla="*/ 1887794 h 5887761"/>
              <a:gd name="connsiteX75" fmla="*/ 5958348 w 6356554"/>
              <a:gd name="connsiteY75" fmla="*/ 1873045 h 5887761"/>
              <a:gd name="connsiteX76" fmla="*/ 6046838 w 6356554"/>
              <a:gd name="connsiteY76" fmla="*/ 1740310 h 5887761"/>
              <a:gd name="connsiteX77" fmla="*/ 6091083 w 6356554"/>
              <a:gd name="connsiteY77" fmla="*/ 1696065 h 5887761"/>
              <a:gd name="connsiteX78" fmla="*/ 6164825 w 6356554"/>
              <a:gd name="connsiteY78" fmla="*/ 1533832 h 5887761"/>
              <a:gd name="connsiteX79" fmla="*/ 6194322 w 6356554"/>
              <a:gd name="connsiteY79" fmla="*/ 1430594 h 5887761"/>
              <a:gd name="connsiteX80" fmla="*/ 6223819 w 6356554"/>
              <a:gd name="connsiteY80" fmla="*/ 1371600 h 5887761"/>
              <a:gd name="connsiteX81" fmla="*/ 6253316 w 6356554"/>
              <a:gd name="connsiteY81" fmla="*/ 1253613 h 5887761"/>
              <a:gd name="connsiteX82" fmla="*/ 6268064 w 6356554"/>
              <a:gd name="connsiteY82" fmla="*/ 1194619 h 5887761"/>
              <a:gd name="connsiteX83" fmla="*/ 6282812 w 6356554"/>
              <a:gd name="connsiteY83" fmla="*/ 678426 h 5887761"/>
              <a:gd name="connsiteX84" fmla="*/ 6297561 w 6356554"/>
              <a:gd name="connsiteY84" fmla="*/ 619432 h 5887761"/>
              <a:gd name="connsiteX85" fmla="*/ 6356554 w 6356554"/>
              <a:gd name="connsiteY85" fmla="*/ 516194 h 5887761"/>
              <a:gd name="connsiteX0" fmla="*/ 0 w 6356554"/>
              <a:gd name="connsiteY0" fmla="*/ 2949677 h 5887761"/>
              <a:gd name="connsiteX1" fmla="*/ 126655 w 6356554"/>
              <a:gd name="connsiteY1" fmla="*/ 4324775 h 5887761"/>
              <a:gd name="connsiteX2" fmla="*/ 250203 w 6356554"/>
              <a:gd name="connsiteY2" fmla="*/ 2621160 h 5887761"/>
              <a:gd name="connsiteX3" fmla="*/ 329101 w 6356554"/>
              <a:gd name="connsiteY3" fmla="*/ 3585758 h 5887761"/>
              <a:gd name="connsiteX4" fmla="*/ 412954 w 6356554"/>
              <a:gd name="connsiteY4" fmla="*/ 2418736 h 5887761"/>
              <a:gd name="connsiteX5" fmla="*/ 601464 w 6356554"/>
              <a:gd name="connsiteY5" fmla="*/ 4083600 h 5887761"/>
              <a:gd name="connsiteX6" fmla="*/ 610562 w 6356554"/>
              <a:gd name="connsiteY6" fmla="*/ 2691155 h 5887761"/>
              <a:gd name="connsiteX7" fmla="*/ 720465 w 6356554"/>
              <a:gd name="connsiteY7" fmla="*/ 558243 h 5887761"/>
              <a:gd name="connsiteX8" fmla="*/ 816836 w 6356554"/>
              <a:gd name="connsiteY8" fmla="*/ 1591230 h 5887761"/>
              <a:gd name="connsiteX9" fmla="*/ 885622 w 6356554"/>
              <a:gd name="connsiteY9" fmla="*/ 204131 h 5887761"/>
              <a:gd name="connsiteX10" fmla="*/ 899651 w 6356554"/>
              <a:gd name="connsiteY10" fmla="*/ 2005781 h 5887761"/>
              <a:gd name="connsiteX11" fmla="*/ 1224229 w 6356554"/>
              <a:gd name="connsiteY11" fmla="*/ 5376999 h 5887761"/>
              <a:gd name="connsiteX12" fmla="*/ 1297970 w 6356554"/>
              <a:gd name="connsiteY12" fmla="*/ 4256834 h 5887761"/>
              <a:gd name="connsiteX13" fmla="*/ 1330395 w 6356554"/>
              <a:gd name="connsiteY13" fmla="*/ 3712142 h 5887761"/>
              <a:gd name="connsiteX14" fmla="*/ 1461103 w 6356554"/>
              <a:gd name="connsiteY14" fmla="*/ 2509825 h 5887761"/>
              <a:gd name="connsiteX15" fmla="*/ 1576239 w 6356554"/>
              <a:gd name="connsiteY15" fmla="*/ 3312347 h 5887761"/>
              <a:gd name="connsiteX16" fmla="*/ 1681316 w 6356554"/>
              <a:gd name="connsiteY16" fmla="*/ 2477729 h 5887761"/>
              <a:gd name="connsiteX17" fmla="*/ 1806492 w 6356554"/>
              <a:gd name="connsiteY17" fmla="*/ 3707652 h 5887761"/>
              <a:gd name="connsiteX18" fmla="*/ 1843548 w 6356554"/>
              <a:gd name="connsiteY18" fmla="*/ 1416696 h 5887761"/>
              <a:gd name="connsiteX19" fmla="*/ 1959216 w 6356554"/>
              <a:gd name="connsiteY19" fmla="*/ 2603964 h 5887761"/>
              <a:gd name="connsiteX20" fmla="*/ 1962548 w 6356554"/>
              <a:gd name="connsiteY20" fmla="*/ 1631425 h 5887761"/>
              <a:gd name="connsiteX21" fmla="*/ 2276724 w 6356554"/>
              <a:gd name="connsiteY21" fmla="*/ 1796553 h 5887761"/>
              <a:gd name="connsiteX22" fmla="*/ 2344014 w 6356554"/>
              <a:gd name="connsiteY22" fmla="*/ 3716020 h 5887761"/>
              <a:gd name="connsiteX23" fmla="*/ 2441389 w 6356554"/>
              <a:gd name="connsiteY23" fmla="*/ 1152974 h 5887761"/>
              <a:gd name="connsiteX24" fmla="*/ 2492477 w 6356554"/>
              <a:gd name="connsiteY24" fmla="*/ 1283110 h 5887761"/>
              <a:gd name="connsiteX25" fmla="*/ 2555209 w 6356554"/>
              <a:gd name="connsiteY25" fmla="*/ 926249 h 5887761"/>
              <a:gd name="connsiteX26" fmla="*/ 2930695 w 6356554"/>
              <a:gd name="connsiteY26" fmla="*/ 5661719 h 5887761"/>
              <a:gd name="connsiteX27" fmla="*/ 3199005 w 6356554"/>
              <a:gd name="connsiteY27" fmla="*/ 4175282 h 5887761"/>
              <a:gd name="connsiteX28" fmla="*/ 3357905 w 6356554"/>
              <a:gd name="connsiteY28" fmla="*/ 4321471 h 5887761"/>
              <a:gd name="connsiteX29" fmla="*/ 3465286 w 6356554"/>
              <a:gd name="connsiteY29" fmla="*/ 3249588 h 5887761"/>
              <a:gd name="connsiteX30" fmla="*/ 3524483 w 6356554"/>
              <a:gd name="connsiteY30" fmla="*/ 2264902 h 5887761"/>
              <a:gd name="connsiteX31" fmla="*/ 3837442 w 6356554"/>
              <a:gd name="connsiteY31" fmla="*/ 2617713 h 5887761"/>
              <a:gd name="connsiteX32" fmla="*/ 3959979 w 6356554"/>
              <a:gd name="connsiteY32" fmla="*/ 4202030 h 5887761"/>
              <a:gd name="connsiteX33" fmla="*/ 3987740 w 6356554"/>
              <a:gd name="connsiteY33" fmla="*/ 1869295 h 5887761"/>
              <a:gd name="connsiteX34" fmla="*/ 4141190 w 6356554"/>
              <a:gd name="connsiteY34" fmla="*/ 1602525 h 5887761"/>
              <a:gd name="connsiteX35" fmla="*/ 4166049 w 6356554"/>
              <a:gd name="connsiteY35" fmla="*/ 2447829 h 5887761"/>
              <a:gd name="connsiteX36" fmla="*/ 4300609 w 6356554"/>
              <a:gd name="connsiteY36" fmla="*/ 2592864 h 5887761"/>
              <a:gd name="connsiteX37" fmla="*/ 4296669 w 6356554"/>
              <a:gd name="connsiteY37" fmla="*/ 1510280 h 5887761"/>
              <a:gd name="connsiteX38" fmla="*/ 4437488 w 6356554"/>
              <a:gd name="connsiteY38" fmla="*/ 2329989 h 5887761"/>
              <a:gd name="connsiteX39" fmla="*/ 4574367 w 6356554"/>
              <a:gd name="connsiteY39" fmla="*/ 1362805 h 5887761"/>
              <a:gd name="connsiteX40" fmla="*/ 4745695 w 6356554"/>
              <a:gd name="connsiteY40" fmla="*/ 5887744 h 5887761"/>
              <a:gd name="connsiteX41" fmla="*/ 4891760 w 6356554"/>
              <a:gd name="connsiteY41" fmla="*/ 4815865 h 5887761"/>
              <a:gd name="connsiteX42" fmla="*/ 5069755 w 6356554"/>
              <a:gd name="connsiteY42" fmla="*/ 5589875 h 5887761"/>
              <a:gd name="connsiteX43" fmla="*/ 5105106 w 6356554"/>
              <a:gd name="connsiteY43" fmla="*/ 4660134 h 5887761"/>
              <a:gd name="connsiteX44" fmla="*/ 5254009 w 6356554"/>
              <a:gd name="connsiteY44" fmla="*/ 4897552 h 5887761"/>
              <a:gd name="connsiteX45" fmla="*/ 5360353 w 6356554"/>
              <a:gd name="connsiteY45" fmla="*/ 3808025 h 5887761"/>
              <a:gd name="connsiteX46" fmla="*/ 4925961 w 6356554"/>
              <a:gd name="connsiteY46" fmla="*/ 604684 h 5887761"/>
              <a:gd name="connsiteX47" fmla="*/ 4940709 w 6356554"/>
              <a:gd name="connsiteY47" fmla="*/ 162232 h 5887761"/>
              <a:gd name="connsiteX48" fmla="*/ 4970206 w 6356554"/>
              <a:gd name="connsiteY48" fmla="*/ 117987 h 5887761"/>
              <a:gd name="connsiteX49" fmla="*/ 5088193 w 6356554"/>
              <a:gd name="connsiteY49" fmla="*/ 29497 h 5887761"/>
              <a:gd name="connsiteX50" fmla="*/ 5206180 w 6356554"/>
              <a:gd name="connsiteY50" fmla="*/ 0 h 5887761"/>
              <a:gd name="connsiteX51" fmla="*/ 5353664 w 6356554"/>
              <a:gd name="connsiteY51" fmla="*/ 14748 h 5887761"/>
              <a:gd name="connsiteX52" fmla="*/ 5412658 w 6356554"/>
              <a:gd name="connsiteY52" fmla="*/ 44245 h 5887761"/>
              <a:gd name="connsiteX53" fmla="*/ 5515896 w 6356554"/>
              <a:gd name="connsiteY53" fmla="*/ 117987 h 5887761"/>
              <a:gd name="connsiteX54" fmla="*/ 5545393 w 6356554"/>
              <a:gd name="connsiteY54" fmla="*/ 162232 h 5887761"/>
              <a:gd name="connsiteX55" fmla="*/ 5589638 w 6356554"/>
              <a:gd name="connsiteY55" fmla="*/ 206477 h 5887761"/>
              <a:gd name="connsiteX56" fmla="*/ 5604387 w 6356554"/>
              <a:gd name="connsiteY56" fmla="*/ 265471 h 5887761"/>
              <a:gd name="connsiteX57" fmla="*/ 5663380 w 6356554"/>
              <a:gd name="connsiteY57" fmla="*/ 427703 h 5887761"/>
              <a:gd name="connsiteX58" fmla="*/ 5707625 w 6356554"/>
              <a:gd name="connsiteY58" fmla="*/ 589936 h 5887761"/>
              <a:gd name="connsiteX59" fmla="*/ 5737122 w 6356554"/>
              <a:gd name="connsiteY59" fmla="*/ 678426 h 5887761"/>
              <a:gd name="connsiteX60" fmla="*/ 5781367 w 6356554"/>
              <a:gd name="connsiteY60" fmla="*/ 870155 h 5887761"/>
              <a:gd name="connsiteX61" fmla="*/ 5796116 w 6356554"/>
              <a:gd name="connsiteY61" fmla="*/ 914400 h 5887761"/>
              <a:gd name="connsiteX62" fmla="*/ 5781367 w 6356554"/>
              <a:gd name="connsiteY62" fmla="*/ 1032387 h 5887761"/>
              <a:gd name="connsiteX63" fmla="*/ 5692877 w 6356554"/>
              <a:gd name="connsiteY63" fmla="*/ 1150374 h 5887761"/>
              <a:gd name="connsiteX64" fmla="*/ 5574890 w 6356554"/>
              <a:gd name="connsiteY64" fmla="*/ 1283110 h 5887761"/>
              <a:gd name="connsiteX65" fmla="*/ 5471651 w 6356554"/>
              <a:gd name="connsiteY65" fmla="*/ 1356852 h 5887761"/>
              <a:gd name="connsiteX66" fmla="*/ 5427406 w 6356554"/>
              <a:gd name="connsiteY66" fmla="*/ 1460090 h 5887761"/>
              <a:gd name="connsiteX67" fmla="*/ 5412658 w 6356554"/>
              <a:gd name="connsiteY67" fmla="*/ 1504336 h 5887761"/>
              <a:gd name="connsiteX68" fmla="*/ 5442154 w 6356554"/>
              <a:gd name="connsiteY68" fmla="*/ 1681316 h 5887761"/>
              <a:gd name="connsiteX69" fmla="*/ 5515896 w 6356554"/>
              <a:gd name="connsiteY69" fmla="*/ 1755058 h 5887761"/>
              <a:gd name="connsiteX70" fmla="*/ 5560141 w 6356554"/>
              <a:gd name="connsiteY70" fmla="*/ 1769807 h 5887761"/>
              <a:gd name="connsiteX71" fmla="*/ 5648632 w 6356554"/>
              <a:gd name="connsiteY71" fmla="*/ 1828800 h 5887761"/>
              <a:gd name="connsiteX72" fmla="*/ 5751871 w 6356554"/>
              <a:gd name="connsiteY72" fmla="*/ 1858297 h 5887761"/>
              <a:gd name="connsiteX73" fmla="*/ 5810864 w 6356554"/>
              <a:gd name="connsiteY73" fmla="*/ 1887794 h 5887761"/>
              <a:gd name="connsiteX74" fmla="*/ 5958348 w 6356554"/>
              <a:gd name="connsiteY74" fmla="*/ 1873045 h 5887761"/>
              <a:gd name="connsiteX75" fmla="*/ 6046838 w 6356554"/>
              <a:gd name="connsiteY75" fmla="*/ 1740310 h 5887761"/>
              <a:gd name="connsiteX76" fmla="*/ 6091083 w 6356554"/>
              <a:gd name="connsiteY76" fmla="*/ 1696065 h 5887761"/>
              <a:gd name="connsiteX77" fmla="*/ 6164825 w 6356554"/>
              <a:gd name="connsiteY77" fmla="*/ 1533832 h 5887761"/>
              <a:gd name="connsiteX78" fmla="*/ 6194322 w 6356554"/>
              <a:gd name="connsiteY78" fmla="*/ 1430594 h 5887761"/>
              <a:gd name="connsiteX79" fmla="*/ 6223819 w 6356554"/>
              <a:gd name="connsiteY79" fmla="*/ 1371600 h 5887761"/>
              <a:gd name="connsiteX80" fmla="*/ 6253316 w 6356554"/>
              <a:gd name="connsiteY80" fmla="*/ 1253613 h 5887761"/>
              <a:gd name="connsiteX81" fmla="*/ 6268064 w 6356554"/>
              <a:gd name="connsiteY81" fmla="*/ 1194619 h 5887761"/>
              <a:gd name="connsiteX82" fmla="*/ 6282812 w 6356554"/>
              <a:gd name="connsiteY82" fmla="*/ 678426 h 5887761"/>
              <a:gd name="connsiteX83" fmla="*/ 6297561 w 6356554"/>
              <a:gd name="connsiteY83" fmla="*/ 619432 h 5887761"/>
              <a:gd name="connsiteX84" fmla="*/ 6356554 w 6356554"/>
              <a:gd name="connsiteY84" fmla="*/ 516194 h 5887761"/>
              <a:gd name="connsiteX0" fmla="*/ 0 w 6356554"/>
              <a:gd name="connsiteY0" fmla="*/ 3029039 h 5967123"/>
              <a:gd name="connsiteX1" fmla="*/ 126655 w 6356554"/>
              <a:gd name="connsiteY1" fmla="*/ 4404137 h 5967123"/>
              <a:gd name="connsiteX2" fmla="*/ 250203 w 6356554"/>
              <a:gd name="connsiteY2" fmla="*/ 2700522 h 5967123"/>
              <a:gd name="connsiteX3" fmla="*/ 329101 w 6356554"/>
              <a:gd name="connsiteY3" fmla="*/ 3665120 h 5967123"/>
              <a:gd name="connsiteX4" fmla="*/ 412954 w 6356554"/>
              <a:gd name="connsiteY4" fmla="*/ 2498098 h 5967123"/>
              <a:gd name="connsiteX5" fmla="*/ 601464 w 6356554"/>
              <a:gd name="connsiteY5" fmla="*/ 4162962 h 5967123"/>
              <a:gd name="connsiteX6" fmla="*/ 610562 w 6356554"/>
              <a:gd name="connsiteY6" fmla="*/ 2770517 h 5967123"/>
              <a:gd name="connsiteX7" fmla="*/ 720465 w 6356554"/>
              <a:gd name="connsiteY7" fmla="*/ 637605 h 5967123"/>
              <a:gd name="connsiteX8" fmla="*/ 816836 w 6356554"/>
              <a:gd name="connsiteY8" fmla="*/ 1670592 h 5967123"/>
              <a:gd name="connsiteX9" fmla="*/ 885622 w 6356554"/>
              <a:gd name="connsiteY9" fmla="*/ 283493 h 5967123"/>
              <a:gd name="connsiteX10" fmla="*/ 899651 w 6356554"/>
              <a:gd name="connsiteY10" fmla="*/ 2085143 h 5967123"/>
              <a:gd name="connsiteX11" fmla="*/ 1224229 w 6356554"/>
              <a:gd name="connsiteY11" fmla="*/ 5456361 h 5967123"/>
              <a:gd name="connsiteX12" fmla="*/ 1297970 w 6356554"/>
              <a:gd name="connsiteY12" fmla="*/ 4336196 h 5967123"/>
              <a:gd name="connsiteX13" fmla="*/ 1330395 w 6356554"/>
              <a:gd name="connsiteY13" fmla="*/ 3791504 h 5967123"/>
              <a:gd name="connsiteX14" fmla="*/ 1461103 w 6356554"/>
              <a:gd name="connsiteY14" fmla="*/ 2589187 h 5967123"/>
              <a:gd name="connsiteX15" fmla="*/ 1576239 w 6356554"/>
              <a:gd name="connsiteY15" fmla="*/ 3391709 h 5967123"/>
              <a:gd name="connsiteX16" fmla="*/ 1681316 w 6356554"/>
              <a:gd name="connsiteY16" fmla="*/ 2557091 h 5967123"/>
              <a:gd name="connsiteX17" fmla="*/ 1806492 w 6356554"/>
              <a:gd name="connsiteY17" fmla="*/ 3787014 h 5967123"/>
              <a:gd name="connsiteX18" fmla="*/ 1843548 w 6356554"/>
              <a:gd name="connsiteY18" fmla="*/ 1496058 h 5967123"/>
              <a:gd name="connsiteX19" fmla="*/ 1959216 w 6356554"/>
              <a:gd name="connsiteY19" fmla="*/ 2683326 h 5967123"/>
              <a:gd name="connsiteX20" fmla="*/ 1962548 w 6356554"/>
              <a:gd name="connsiteY20" fmla="*/ 1710787 h 5967123"/>
              <a:gd name="connsiteX21" fmla="*/ 2276724 w 6356554"/>
              <a:gd name="connsiteY21" fmla="*/ 1875915 h 5967123"/>
              <a:gd name="connsiteX22" fmla="*/ 2344014 w 6356554"/>
              <a:gd name="connsiteY22" fmla="*/ 3795382 h 5967123"/>
              <a:gd name="connsiteX23" fmla="*/ 2441389 w 6356554"/>
              <a:gd name="connsiteY23" fmla="*/ 1232336 h 5967123"/>
              <a:gd name="connsiteX24" fmla="*/ 2492477 w 6356554"/>
              <a:gd name="connsiteY24" fmla="*/ 1362472 h 5967123"/>
              <a:gd name="connsiteX25" fmla="*/ 2555209 w 6356554"/>
              <a:gd name="connsiteY25" fmla="*/ 1005611 h 5967123"/>
              <a:gd name="connsiteX26" fmla="*/ 2930695 w 6356554"/>
              <a:gd name="connsiteY26" fmla="*/ 5741081 h 5967123"/>
              <a:gd name="connsiteX27" fmla="*/ 3199005 w 6356554"/>
              <a:gd name="connsiteY27" fmla="*/ 4254644 h 5967123"/>
              <a:gd name="connsiteX28" fmla="*/ 3357905 w 6356554"/>
              <a:gd name="connsiteY28" fmla="*/ 4400833 h 5967123"/>
              <a:gd name="connsiteX29" fmla="*/ 3465286 w 6356554"/>
              <a:gd name="connsiteY29" fmla="*/ 3328950 h 5967123"/>
              <a:gd name="connsiteX30" fmla="*/ 3524483 w 6356554"/>
              <a:gd name="connsiteY30" fmla="*/ 2344264 h 5967123"/>
              <a:gd name="connsiteX31" fmla="*/ 3837442 w 6356554"/>
              <a:gd name="connsiteY31" fmla="*/ 2697075 h 5967123"/>
              <a:gd name="connsiteX32" fmla="*/ 3959979 w 6356554"/>
              <a:gd name="connsiteY32" fmla="*/ 4281392 h 5967123"/>
              <a:gd name="connsiteX33" fmla="*/ 3987740 w 6356554"/>
              <a:gd name="connsiteY33" fmla="*/ 1948657 h 5967123"/>
              <a:gd name="connsiteX34" fmla="*/ 4141190 w 6356554"/>
              <a:gd name="connsiteY34" fmla="*/ 1681887 h 5967123"/>
              <a:gd name="connsiteX35" fmla="*/ 4166049 w 6356554"/>
              <a:gd name="connsiteY35" fmla="*/ 2527191 h 5967123"/>
              <a:gd name="connsiteX36" fmla="*/ 4300609 w 6356554"/>
              <a:gd name="connsiteY36" fmla="*/ 2672226 h 5967123"/>
              <a:gd name="connsiteX37" fmla="*/ 4296669 w 6356554"/>
              <a:gd name="connsiteY37" fmla="*/ 1589642 h 5967123"/>
              <a:gd name="connsiteX38" fmla="*/ 4437488 w 6356554"/>
              <a:gd name="connsiteY38" fmla="*/ 2409351 h 5967123"/>
              <a:gd name="connsiteX39" fmla="*/ 4574367 w 6356554"/>
              <a:gd name="connsiteY39" fmla="*/ 1442167 h 5967123"/>
              <a:gd name="connsiteX40" fmla="*/ 4745695 w 6356554"/>
              <a:gd name="connsiteY40" fmla="*/ 5967106 h 5967123"/>
              <a:gd name="connsiteX41" fmla="*/ 4891760 w 6356554"/>
              <a:gd name="connsiteY41" fmla="*/ 4895227 h 5967123"/>
              <a:gd name="connsiteX42" fmla="*/ 5069755 w 6356554"/>
              <a:gd name="connsiteY42" fmla="*/ 5669237 h 5967123"/>
              <a:gd name="connsiteX43" fmla="*/ 5105106 w 6356554"/>
              <a:gd name="connsiteY43" fmla="*/ 4739496 h 5967123"/>
              <a:gd name="connsiteX44" fmla="*/ 5254009 w 6356554"/>
              <a:gd name="connsiteY44" fmla="*/ 4976914 h 5967123"/>
              <a:gd name="connsiteX45" fmla="*/ 5360353 w 6356554"/>
              <a:gd name="connsiteY45" fmla="*/ 3887387 h 5967123"/>
              <a:gd name="connsiteX46" fmla="*/ 5490365 w 6356554"/>
              <a:gd name="connsiteY46" fmla="*/ 3340245 h 5967123"/>
              <a:gd name="connsiteX47" fmla="*/ 4940709 w 6356554"/>
              <a:gd name="connsiteY47" fmla="*/ 241594 h 5967123"/>
              <a:gd name="connsiteX48" fmla="*/ 4970206 w 6356554"/>
              <a:gd name="connsiteY48" fmla="*/ 197349 h 5967123"/>
              <a:gd name="connsiteX49" fmla="*/ 5088193 w 6356554"/>
              <a:gd name="connsiteY49" fmla="*/ 108859 h 5967123"/>
              <a:gd name="connsiteX50" fmla="*/ 5206180 w 6356554"/>
              <a:gd name="connsiteY50" fmla="*/ 79362 h 5967123"/>
              <a:gd name="connsiteX51" fmla="*/ 5353664 w 6356554"/>
              <a:gd name="connsiteY51" fmla="*/ 94110 h 5967123"/>
              <a:gd name="connsiteX52" fmla="*/ 5412658 w 6356554"/>
              <a:gd name="connsiteY52" fmla="*/ 123607 h 5967123"/>
              <a:gd name="connsiteX53" fmla="*/ 5515896 w 6356554"/>
              <a:gd name="connsiteY53" fmla="*/ 197349 h 5967123"/>
              <a:gd name="connsiteX54" fmla="*/ 5545393 w 6356554"/>
              <a:gd name="connsiteY54" fmla="*/ 241594 h 5967123"/>
              <a:gd name="connsiteX55" fmla="*/ 5589638 w 6356554"/>
              <a:gd name="connsiteY55" fmla="*/ 285839 h 5967123"/>
              <a:gd name="connsiteX56" fmla="*/ 5604387 w 6356554"/>
              <a:gd name="connsiteY56" fmla="*/ 344833 h 5967123"/>
              <a:gd name="connsiteX57" fmla="*/ 5663380 w 6356554"/>
              <a:gd name="connsiteY57" fmla="*/ 507065 h 5967123"/>
              <a:gd name="connsiteX58" fmla="*/ 5707625 w 6356554"/>
              <a:gd name="connsiteY58" fmla="*/ 669298 h 5967123"/>
              <a:gd name="connsiteX59" fmla="*/ 5737122 w 6356554"/>
              <a:gd name="connsiteY59" fmla="*/ 757788 h 5967123"/>
              <a:gd name="connsiteX60" fmla="*/ 5781367 w 6356554"/>
              <a:gd name="connsiteY60" fmla="*/ 949517 h 5967123"/>
              <a:gd name="connsiteX61" fmla="*/ 5796116 w 6356554"/>
              <a:gd name="connsiteY61" fmla="*/ 993762 h 5967123"/>
              <a:gd name="connsiteX62" fmla="*/ 5781367 w 6356554"/>
              <a:gd name="connsiteY62" fmla="*/ 1111749 h 5967123"/>
              <a:gd name="connsiteX63" fmla="*/ 5692877 w 6356554"/>
              <a:gd name="connsiteY63" fmla="*/ 1229736 h 5967123"/>
              <a:gd name="connsiteX64" fmla="*/ 5574890 w 6356554"/>
              <a:gd name="connsiteY64" fmla="*/ 1362472 h 5967123"/>
              <a:gd name="connsiteX65" fmla="*/ 5471651 w 6356554"/>
              <a:gd name="connsiteY65" fmla="*/ 1436214 h 5967123"/>
              <a:gd name="connsiteX66" fmla="*/ 5427406 w 6356554"/>
              <a:gd name="connsiteY66" fmla="*/ 1539452 h 5967123"/>
              <a:gd name="connsiteX67" fmla="*/ 5412658 w 6356554"/>
              <a:gd name="connsiteY67" fmla="*/ 1583698 h 5967123"/>
              <a:gd name="connsiteX68" fmla="*/ 5442154 w 6356554"/>
              <a:gd name="connsiteY68" fmla="*/ 1760678 h 5967123"/>
              <a:gd name="connsiteX69" fmla="*/ 5515896 w 6356554"/>
              <a:gd name="connsiteY69" fmla="*/ 1834420 h 5967123"/>
              <a:gd name="connsiteX70" fmla="*/ 5560141 w 6356554"/>
              <a:gd name="connsiteY70" fmla="*/ 1849169 h 5967123"/>
              <a:gd name="connsiteX71" fmla="*/ 5648632 w 6356554"/>
              <a:gd name="connsiteY71" fmla="*/ 1908162 h 5967123"/>
              <a:gd name="connsiteX72" fmla="*/ 5751871 w 6356554"/>
              <a:gd name="connsiteY72" fmla="*/ 1937659 h 5967123"/>
              <a:gd name="connsiteX73" fmla="*/ 5810864 w 6356554"/>
              <a:gd name="connsiteY73" fmla="*/ 1967156 h 5967123"/>
              <a:gd name="connsiteX74" fmla="*/ 5958348 w 6356554"/>
              <a:gd name="connsiteY74" fmla="*/ 1952407 h 5967123"/>
              <a:gd name="connsiteX75" fmla="*/ 6046838 w 6356554"/>
              <a:gd name="connsiteY75" fmla="*/ 1819672 h 5967123"/>
              <a:gd name="connsiteX76" fmla="*/ 6091083 w 6356554"/>
              <a:gd name="connsiteY76" fmla="*/ 1775427 h 5967123"/>
              <a:gd name="connsiteX77" fmla="*/ 6164825 w 6356554"/>
              <a:gd name="connsiteY77" fmla="*/ 1613194 h 5967123"/>
              <a:gd name="connsiteX78" fmla="*/ 6194322 w 6356554"/>
              <a:gd name="connsiteY78" fmla="*/ 1509956 h 5967123"/>
              <a:gd name="connsiteX79" fmla="*/ 6223819 w 6356554"/>
              <a:gd name="connsiteY79" fmla="*/ 1450962 h 5967123"/>
              <a:gd name="connsiteX80" fmla="*/ 6253316 w 6356554"/>
              <a:gd name="connsiteY80" fmla="*/ 1332975 h 5967123"/>
              <a:gd name="connsiteX81" fmla="*/ 6268064 w 6356554"/>
              <a:gd name="connsiteY81" fmla="*/ 1273981 h 5967123"/>
              <a:gd name="connsiteX82" fmla="*/ 6282812 w 6356554"/>
              <a:gd name="connsiteY82" fmla="*/ 757788 h 5967123"/>
              <a:gd name="connsiteX83" fmla="*/ 6297561 w 6356554"/>
              <a:gd name="connsiteY83" fmla="*/ 698794 h 5967123"/>
              <a:gd name="connsiteX84" fmla="*/ 6356554 w 6356554"/>
              <a:gd name="connsiteY84" fmla="*/ 595556 h 5967123"/>
              <a:gd name="connsiteX0" fmla="*/ 0 w 6356554"/>
              <a:gd name="connsiteY0" fmla="*/ 3029039 h 5967123"/>
              <a:gd name="connsiteX1" fmla="*/ 126655 w 6356554"/>
              <a:gd name="connsiteY1" fmla="*/ 4404137 h 5967123"/>
              <a:gd name="connsiteX2" fmla="*/ 250203 w 6356554"/>
              <a:gd name="connsiteY2" fmla="*/ 2700522 h 5967123"/>
              <a:gd name="connsiteX3" fmla="*/ 329101 w 6356554"/>
              <a:gd name="connsiteY3" fmla="*/ 3665120 h 5967123"/>
              <a:gd name="connsiteX4" fmla="*/ 412954 w 6356554"/>
              <a:gd name="connsiteY4" fmla="*/ 2498098 h 5967123"/>
              <a:gd name="connsiteX5" fmla="*/ 601464 w 6356554"/>
              <a:gd name="connsiteY5" fmla="*/ 4162962 h 5967123"/>
              <a:gd name="connsiteX6" fmla="*/ 610562 w 6356554"/>
              <a:gd name="connsiteY6" fmla="*/ 2770517 h 5967123"/>
              <a:gd name="connsiteX7" fmla="*/ 720465 w 6356554"/>
              <a:gd name="connsiteY7" fmla="*/ 637605 h 5967123"/>
              <a:gd name="connsiteX8" fmla="*/ 816836 w 6356554"/>
              <a:gd name="connsiteY8" fmla="*/ 1670592 h 5967123"/>
              <a:gd name="connsiteX9" fmla="*/ 885622 w 6356554"/>
              <a:gd name="connsiteY9" fmla="*/ 283493 h 5967123"/>
              <a:gd name="connsiteX10" fmla="*/ 899651 w 6356554"/>
              <a:gd name="connsiteY10" fmla="*/ 2085143 h 5967123"/>
              <a:gd name="connsiteX11" fmla="*/ 1224229 w 6356554"/>
              <a:gd name="connsiteY11" fmla="*/ 5456361 h 5967123"/>
              <a:gd name="connsiteX12" fmla="*/ 1297970 w 6356554"/>
              <a:gd name="connsiteY12" fmla="*/ 4336196 h 5967123"/>
              <a:gd name="connsiteX13" fmla="*/ 1330395 w 6356554"/>
              <a:gd name="connsiteY13" fmla="*/ 3791504 h 5967123"/>
              <a:gd name="connsiteX14" fmla="*/ 1461103 w 6356554"/>
              <a:gd name="connsiteY14" fmla="*/ 2589187 h 5967123"/>
              <a:gd name="connsiteX15" fmla="*/ 1576239 w 6356554"/>
              <a:gd name="connsiteY15" fmla="*/ 3391709 h 5967123"/>
              <a:gd name="connsiteX16" fmla="*/ 1681316 w 6356554"/>
              <a:gd name="connsiteY16" fmla="*/ 2557091 h 5967123"/>
              <a:gd name="connsiteX17" fmla="*/ 1806492 w 6356554"/>
              <a:gd name="connsiteY17" fmla="*/ 3787014 h 5967123"/>
              <a:gd name="connsiteX18" fmla="*/ 1843548 w 6356554"/>
              <a:gd name="connsiteY18" fmla="*/ 1496058 h 5967123"/>
              <a:gd name="connsiteX19" fmla="*/ 1959216 w 6356554"/>
              <a:gd name="connsiteY19" fmla="*/ 2683326 h 5967123"/>
              <a:gd name="connsiteX20" fmla="*/ 1962548 w 6356554"/>
              <a:gd name="connsiteY20" fmla="*/ 1710787 h 5967123"/>
              <a:gd name="connsiteX21" fmla="*/ 2276724 w 6356554"/>
              <a:gd name="connsiteY21" fmla="*/ 1875915 h 5967123"/>
              <a:gd name="connsiteX22" fmla="*/ 2344014 w 6356554"/>
              <a:gd name="connsiteY22" fmla="*/ 3795382 h 5967123"/>
              <a:gd name="connsiteX23" fmla="*/ 2441389 w 6356554"/>
              <a:gd name="connsiteY23" fmla="*/ 1232336 h 5967123"/>
              <a:gd name="connsiteX24" fmla="*/ 2492477 w 6356554"/>
              <a:gd name="connsiteY24" fmla="*/ 1362472 h 5967123"/>
              <a:gd name="connsiteX25" fmla="*/ 2555209 w 6356554"/>
              <a:gd name="connsiteY25" fmla="*/ 1005611 h 5967123"/>
              <a:gd name="connsiteX26" fmla="*/ 2930695 w 6356554"/>
              <a:gd name="connsiteY26" fmla="*/ 5741081 h 5967123"/>
              <a:gd name="connsiteX27" fmla="*/ 3199005 w 6356554"/>
              <a:gd name="connsiteY27" fmla="*/ 4254644 h 5967123"/>
              <a:gd name="connsiteX28" fmla="*/ 3357905 w 6356554"/>
              <a:gd name="connsiteY28" fmla="*/ 4400833 h 5967123"/>
              <a:gd name="connsiteX29" fmla="*/ 3465286 w 6356554"/>
              <a:gd name="connsiteY29" fmla="*/ 3328950 h 5967123"/>
              <a:gd name="connsiteX30" fmla="*/ 3524483 w 6356554"/>
              <a:gd name="connsiteY30" fmla="*/ 2344264 h 5967123"/>
              <a:gd name="connsiteX31" fmla="*/ 3837442 w 6356554"/>
              <a:gd name="connsiteY31" fmla="*/ 2697075 h 5967123"/>
              <a:gd name="connsiteX32" fmla="*/ 3959979 w 6356554"/>
              <a:gd name="connsiteY32" fmla="*/ 4281392 h 5967123"/>
              <a:gd name="connsiteX33" fmla="*/ 3987740 w 6356554"/>
              <a:gd name="connsiteY33" fmla="*/ 1948657 h 5967123"/>
              <a:gd name="connsiteX34" fmla="*/ 4141190 w 6356554"/>
              <a:gd name="connsiteY34" fmla="*/ 1681887 h 5967123"/>
              <a:gd name="connsiteX35" fmla="*/ 4166049 w 6356554"/>
              <a:gd name="connsiteY35" fmla="*/ 2527191 h 5967123"/>
              <a:gd name="connsiteX36" fmla="*/ 4300609 w 6356554"/>
              <a:gd name="connsiteY36" fmla="*/ 2672226 h 5967123"/>
              <a:gd name="connsiteX37" fmla="*/ 4296669 w 6356554"/>
              <a:gd name="connsiteY37" fmla="*/ 1589642 h 5967123"/>
              <a:gd name="connsiteX38" fmla="*/ 4437488 w 6356554"/>
              <a:gd name="connsiteY38" fmla="*/ 2409351 h 5967123"/>
              <a:gd name="connsiteX39" fmla="*/ 4574367 w 6356554"/>
              <a:gd name="connsiteY39" fmla="*/ 1442167 h 5967123"/>
              <a:gd name="connsiteX40" fmla="*/ 4745695 w 6356554"/>
              <a:gd name="connsiteY40" fmla="*/ 5967106 h 5967123"/>
              <a:gd name="connsiteX41" fmla="*/ 4891760 w 6356554"/>
              <a:gd name="connsiteY41" fmla="*/ 4895227 h 5967123"/>
              <a:gd name="connsiteX42" fmla="*/ 5069755 w 6356554"/>
              <a:gd name="connsiteY42" fmla="*/ 5669237 h 5967123"/>
              <a:gd name="connsiteX43" fmla="*/ 5105106 w 6356554"/>
              <a:gd name="connsiteY43" fmla="*/ 4739496 h 5967123"/>
              <a:gd name="connsiteX44" fmla="*/ 5254009 w 6356554"/>
              <a:gd name="connsiteY44" fmla="*/ 4976914 h 5967123"/>
              <a:gd name="connsiteX45" fmla="*/ 5322976 w 6356554"/>
              <a:gd name="connsiteY45" fmla="*/ 3911535 h 5967123"/>
              <a:gd name="connsiteX46" fmla="*/ 5490365 w 6356554"/>
              <a:gd name="connsiteY46" fmla="*/ 3340245 h 5967123"/>
              <a:gd name="connsiteX47" fmla="*/ 4940709 w 6356554"/>
              <a:gd name="connsiteY47" fmla="*/ 241594 h 5967123"/>
              <a:gd name="connsiteX48" fmla="*/ 4970206 w 6356554"/>
              <a:gd name="connsiteY48" fmla="*/ 197349 h 5967123"/>
              <a:gd name="connsiteX49" fmla="*/ 5088193 w 6356554"/>
              <a:gd name="connsiteY49" fmla="*/ 108859 h 5967123"/>
              <a:gd name="connsiteX50" fmla="*/ 5206180 w 6356554"/>
              <a:gd name="connsiteY50" fmla="*/ 79362 h 5967123"/>
              <a:gd name="connsiteX51" fmla="*/ 5353664 w 6356554"/>
              <a:gd name="connsiteY51" fmla="*/ 94110 h 5967123"/>
              <a:gd name="connsiteX52" fmla="*/ 5412658 w 6356554"/>
              <a:gd name="connsiteY52" fmla="*/ 123607 h 5967123"/>
              <a:gd name="connsiteX53" fmla="*/ 5515896 w 6356554"/>
              <a:gd name="connsiteY53" fmla="*/ 197349 h 5967123"/>
              <a:gd name="connsiteX54" fmla="*/ 5545393 w 6356554"/>
              <a:gd name="connsiteY54" fmla="*/ 241594 h 5967123"/>
              <a:gd name="connsiteX55" fmla="*/ 5589638 w 6356554"/>
              <a:gd name="connsiteY55" fmla="*/ 285839 h 5967123"/>
              <a:gd name="connsiteX56" fmla="*/ 5604387 w 6356554"/>
              <a:gd name="connsiteY56" fmla="*/ 344833 h 5967123"/>
              <a:gd name="connsiteX57" fmla="*/ 5663380 w 6356554"/>
              <a:gd name="connsiteY57" fmla="*/ 507065 h 5967123"/>
              <a:gd name="connsiteX58" fmla="*/ 5707625 w 6356554"/>
              <a:gd name="connsiteY58" fmla="*/ 669298 h 5967123"/>
              <a:gd name="connsiteX59" fmla="*/ 5737122 w 6356554"/>
              <a:gd name="connsiteY59" fmla="*/ 757788 h 5967123"/>
              <a:gd name="connsiteX60" fmla="*/ 5781367 w 6356554"/>
              <a:gd name="connsiteY60" fmla="*/ 949517 h 5967123"/>
              <a:gd name="connsiteX61" fmla="*/ 5796116 w 6356554"/>
              <a:gd name="connsiteY61" fmla="*/ 993762 h 5967123"/>
              <a:gd name="connsiteX62" fmla="*/ 5781367 w 6356554"/>
              <a:gd name="connsiteY62" fmla="*/ 1111749 h 5967123"/>
              <a:gd name="connsiteX63" fmla="*/ 5692877 w 6356554"/>
              <a:gd name="connsiteY63" fmla="*/ 1229736 h 5967123"/>
              <a:gd name="connsiteX64" fmla="*/ 5574890 w 6356554"/>
              <a:gd name="connsiteY64" fmla="*/ 1362472 h 5967123"/>
              <a:gd name="connsiteX65" fmla="*/ 5471651 w 6356554"/>
              <a:gd name="connsiteY65" fmla="*/ 1436214 h 5967123"/>
              <a:gd name="connsiteX66" fmla="*/ 5427406 w 6356554"/>
              <a:gd name="connsiteY66" fmla="*/ 1539452 h 5967123"/>
              <a:gd name="connsiteX67" fmla="*/ 5412658 w 6356554"/>
              <a:gd name="connsiteY67" fmla="*/ 1583698 h 5967123"/>
              <a:gd name="connsiteX68" fmla="*/ 5442154 w 6356554"/>
              <a:gd name="connsiteY68" fmla="*/ 1760678 h 5967123"/>
              <a:gd name="connsiteX69" fmla="*/ 5515896 w 6356554"/>
              <a:gd name="connsiteY69" fmla="*/ 1834420 h 5967123"/>
              <a:gd name="connsiteX70" fmla="*/ 5560141 w 6356554"/>
              <a:gd name="connsiteY70" fmla="*/ 1849169 h 5967123"/>
              <a:gd name="connsiteX71" fmla="*/ 5648632 w 6356554"/>
              <a:gd name="connsiteY71" fmla="*/ 1908162 h 5967123"/>
              <a:gd name="connsiteX72" fmla="*/ 5751871 w 6356554"/>
              <a:gd name="connsiteY72" fmla="*/ 1937659 h 5967123"/>
              <a:gd name="connsiteX73" fmla="*/ 5810864 w 6356554"/>
              <a:gd name="connsiteY73" fmla="*/ 1967156 h 5967123"/>
              <a:gd name="connsiteX74" fmla="*/ 5958348 w 6356554"/>
              <a:gd name="connsiteY74" fmla="*/ 1952407 h 5967123"/>
              <a:gd name="connsiteX75" fmla="*/ 6046838 w 6356554"/>
              <a:gd name="connsiteY75" fmla="*/ 1819672 h 5967123"/>
              <a:gd name="connsiteX76" fmla="*/ 6091083 w 6356554"/>
              <a:gd name="connsiteY76" fmla="*/ 1775427 h 5967123"/>
              <a:gd name="connsiteX77" fmla="*/ 6164825 w 6356554"/>
              <a:gd name="connsiteY77" fmla="*/ 1613194 h 5967123"/>
              <a:gd name="connsiteX78" fmla="*/ 6194322 w 6356554"/>
              <a:gd name="connsiteY78" fmla="*/ 1509956 h 5967123"/>
              <a:gd name="connsiteX79" fmla="*/ 6223819 w 6356554"/>
              <a:gd name="connsiteY79" fmla="*/ 1450962 h 5967123"/>
              <a:gd name="connsiteX80" fmla="*/ 6253316 w 6356554"/>
              <a:gd name="connsiteY80" fmla="*/ 1332975 h 5967123"/>
              <a:gd name="connsiteX81" fmla="*/ 6268064 w 6356554"/>
              <a:gd name="connsiteY81" fmla="*/ 1273981 h 5967123"/>
              <a:gd name="connsiteX82" fmla="*/ 6282812 w 6356554"/>
              <a:gd name="connsiteY82" fmla="*/ 757788 h 5967123"/>
              <a:gd name="connsiteX83" fmla="*/ 6297561 w 6356554"/>
              <a:gd name="connsiteY83" fmla="*/ 698794 h 5967123"/>
              <a:gd name="connsiteX84" fmla="*/ 6356554 w 6356554"/>
              <a:gd name="connsiteY84" fmla="*/ 595556 h 5967123"/>
              <a:gd name="connsiteX0" fmla="*/ 0 w 6356554"/>
              <a:gd name="connsiteY0" fmla="*/ 3029039 h 5967123"/>
              <a:gd name="connsiteX1" fmla="*/ 126655 w 6356554"/>
              <a:gd name="connsiteY1" fmla="*/ 4404137 h 5967123"/>
              <a:gd name="connsiteX2" fmla="*/ 250203 w 6356554"/>
              <a:gd name="connsiteY2" fmla="*/ 2700522 h 5967123"/>
              <a:gd name="connsiteX3" fmla="*/ 329101 w 6356554"/>
              <a:gd name="connsiteY3" fmla="*/ 3665120 h 5967123"/>
              <a:gd name="connsiteX4" fmla="*/ 412954 w 6356554"/>
              <a:gd name="connsiteY4" fmla="*/ 2498098 h 5967123"/>
              <a:gd name="connsiteX5" fmla="*/ 601464 w 6356554"/>
              <a:gd name="connsiteY5" fmla="*/ 4162962 h 5967123"/>
              <a:gd name="connsiteX6" fmla="*/ 610562 w 6356554"/>
              <a:gd name="connsiteY6" fmla="*/ 2770517 h 5967123"/>
              <a:gd name="connsiteX7" fmla="*/ 720465 w 6356554"/>
              <a:gd name="connsiteY7" fmla="*/ 637605 h 5967123"/>
              <a:gd name="connsiteX8" fmla="*/ 816836 w 6356554"/>
              <a:gd name="connsiteY8" fmla="*/ 1670592 h 5967123"/>
              <a:gd name="connsiteX9" fmla="*/ 885622 w 6356554"/>
              <a:gd name="connsiteY9" fmla="*/ 283493 h 5967123"/>
              <a:gd name="connsiteX10" fmla="*/ 899651 w 6356554"/>
              <a:gd name="connsiteY10" fmla="*/ 2085143 h 5967123"/>
              <a:gd name="connsiteX11" fmla="*/ 1224229 w 6356554"/>
              <a:gd name="connsiteY11" fmla="*/ 5456361 h 5967123"/>
              <a:gd name="connsiteX12" fmla="*/ 1297970 w 6356554"/>
              <a:gd name="connsiteY12" fmla="*/ 4336196 h 5967123"/>
              <a:gd name="connsiteX13" fmla="*/ 1330395 w 6356554"/>
              <a:gd name="connsiteY13" fmla="*/ 3791504 h 5967123"/>
              <a:gd name="connsiteX14" fmla="*/ 1461103 w 6356554"/>
              <a:gd name="connsiteY14" fmla="*/ 2589187 h 5967123"/>
              <a:gd name="connsiteX15" fmla="*/ 1576239 w 6356554"/>
              <a:gd name="connsiteY15" fmla="*/ 3391709 h 5967123"/>
              <a:gd name="connsiteX16" fmla="*/ 1681316 w 6356554"/>
              <a:gd name="connsiteY16" fmla="*/ 2557091 h 5967123"/>
              <a:gd name="connsiteX17" fmla="*/ 1806492 w 6356554"/>
              <a:gd name="connsiteY17" fmla="*/ 3787014 h 5967123"/>
              <a:gd name="connsiteX18" fmla="*/ 1843548 w 6356554"/>
              <a:gd name="connsiteY18" fmla="*/ 1496058 h 5967123"/>
              <a:gd name="connsiteX19" fmla="*/ 1959216 w 6356554"/>
              <a:gd name="connsiteY19" fmla="*/ 2683326 h 5967123"/>
              <a:gd name="connsiteX20" fmla="*/ 1962548 w 6356554"/>
              <a:gd name="connsiteY20" fmla="*/ 1710787 h 5967123"/>
              <a:gd name="connsiteX21" fmla="*/ 2276724 w 6356554"/>
              <a:gd name="connsiteY21" fmla="*/ 1875915 h 5967123"/>
              <a:gd name="connsiteX22" fmla="*/ 2344014 w 6356554"/>
              <a:gd name="connsiteY22" fmla="*/ 3795382 h 5967123"/>
              <a:gd name="connsiteX23" fmla="*/ 2441389 w 6356554"/>
              <a:gd name="connsiteY23" fmla="*/ 1232336 h 5967123"/>
              <a:gd name="connsiteX24" fmla="*/ 2492477 w 6356554"/>
              <a:gd name="connsiteY24" fmla="*/ 1362472 h 5967123"/>
              <a:gd name="connsiteX25" fmla="*/ 2555209 w 6356554"/>
              <a:gd name="connsiteY25" fmla="*/ 1005611 h 5967123"/>
              <a:gd name="connsiteX26" fmla="*/ 2930695 w 6356554"/>
              <a:gd name="connsiteY26" fmla="*/ 5741081 h 5967123"/>
              <a:gd name="connsiteX27" fmla="*/ 3199005 w 6356554"/>
              <a:gd name="connsiteY27" fmla="*/ 4254644 h 5967123"/>
              <a:gd name="connsiteX28" fmla="*/ 3357905 w 6356554"/>
              <a:gd name="connsiteY28" fmla="*/ 4400833 h 5967123"/>
              <a:gd name="connsiteX29" fmla="*/ 3465286 w 6356554"/>
              <a:gd name="connsiteY29" fmla="*/ 3328950 h 5967123"/>
              <a:gd name="connsiteX30" fmla="*/ 3524483 w 6356554"/>
              <a:gd name="connsiteY30" fmla="*/ 2344264 h 5967123"/>
              <a:gd name="connsiteX31" fmla="*/ 3837442 w 6356554"/>
              <a:gd name="connsiteY31" fmla="*/ 2697075 h 5967123"/>
              <a:gd name="connsiteX32" fmla="*/ 3959979 w 6356554"/>
              <a:gd name="connsiteY32" fmla="*/ 4281392 h 5967123"/>
              <a:gd name="connsiteX33" fmla="*/ 3987740 w 6356554"/>
              <a:gd name="connsiteY33" fmla="*/ 1948657 h 5967123"/>
              <a:gd name="connsiteX34" fmla="*/ 4141190 w 6356554"/>
              <a:gd name="connsiteY34" fmla="*/ 1681887 h 5967123"/>
              <a:gd name="connsiteX35" fmla="*/ 4166049 w 6356554"/>
              <a:gd name="connsiteY35" fmla="*/ 2527191 h 5967123"/>
              <a:gd name="connsiteX36" fmla="*/ 4300609 w 6356554"/>
              <a:gd name="connsiteY36" fmla="*/ 2672226 h 5967123"/>
              <a:gd name="connsiteX37" fmla="*/ 4296669 w 6356554"/>
              <a:gd name="connsiteY37" fmla="*/ 1589642 h 5967123"/>
              <a:gd name="connsiteX38" fmla="*/ 4437488 w 6356554"/>
              <a:gd name="connsiteY38" fmla="*/ 2409351 h 5967123"/>
              <a:gd name="connsiteX39" fmla="*/ 4574367 w 6356554"/>
              <a:gd name="connsiteY39" fmla="*/ 1442167 h 5967123"/>
              <a:gd name="connsiteX40" fmla="*/ 4745695 w 6356554"/>
              <a:gd name="connsiteY40" fmla="*/ 5967106 h 5967123"/>
              <a:gd name="connsiteX41" fmla="*/ 4891760 w 6356554"/>
              <a:gd name="connsiteY41" fmla="*/ 4895227 h 5967123"/>
              <a:gd name="connsiteX42" fmla="*/ 5069755 w 6356554"/>
              <a:gd name="connsiteY42" fmla="*/ 5669237 h 5967123"/>
              <a:gd name="connsiteX43" fmla="*/ 5105106 w 6356554"/>
              <a:gd name="connsiteY43" fmla="*/ 4739496 h 5967123"/>
              <a:gd name="connsiteX44" fmla="*/ 5254009 w 6356554"/>
              <a:gd name="connsiteY44" fmla="*/ 4976914 h 5967123"/>
              <a:gd name="connsiteX45" fmla="*/ 5322976 w 6356554"/>
              <a:gd name="connsiteY45" fmla="*/ 3911535 h 5967123"/>
              <a:gd name="connsiteX46" fmla="*/ 5490365 w 6356554"/>
              <a:gd name="connsiteY46" fmla="*/ 3340245 h 5967123"/>
              <a:gd name="connsiteX47" fmla="*/ 4940709 w 6356554"/>
              <a:gd name="connsiteY47" fmla="*/ 241594 h 5967123"/>
              <a:gd name="connsiteX48" fmla="*/ 4970206 w 6356554"/>
              <a:gd name="connsiteY48" fmla="*/ 197349 h 5967123"/>
              <a:gd name="connsiteX49" fmla="*/ 5088193 w 6356554"/>
              <a:gd name="connsiteY49" fmla="*/ 108859 h 5967123"/>
              <a:gd name="connsiteX50" fmla="*/ 5206180 w 6356554"/>
              <a:gd name="connsiteY50" fmla="*/ 79362 h 5967123"/>
              <a:gd name="connsiteX51" fmla="*/ 5353664 w 6356554"/>
              <a:gd name="connsiteY51" fmla="*/ 94110 h 5967123"/>
              <a:gd name="connsiteX52" fmla="*/ 5412658 w 6356554"/>
              <a:gd name="connsiteY52" fmla="*/ 123607 h 5967123"/>
              <a:gd name="connsiteX53" fmla="*/ 5515896 w 6356554"/>
              <a:gd name="connsiteY53" fmla="*/ 197349 h 5967123"/>
              <a:gd name="connsiteX54" fmla="*/ 5545393 w 6356554"/>
              <a:gd name="connsiteY54" fmla="*/ 241594 h 5967123"/>
              <a:gd name="connsiteX55" fmla="*/ 5589638 w 6356554"/>
              <a:gd name="connsiteY55" fmla="*/ 285839 h 5967123"/>
              <a:gd name="connsiteX56" fmla="*/ 5604387 w 6356554"/>
              <a:gd name="connsiteY56" fmla="*/ 344833 h 5967123"/>
              <a:gd name="connsiteX57" fmla="*/ 5663380 w 6356554"/>
              <a:gd name="connsiteY57" fmla="*/ 507065 h 5967123"/>
              <a:gd name="connsiteX58" fmla="*/ 5707625 w 6356554"/>
              <a:gd name="connsiteY58" fmla="*/ 669298 h 5967123"/>
              <a:gd name="connsiteX59" fmla="*/ 5737122 w 6356554"/>
              <a:gd name="connsiteY59" fmla="*/ 757788 h 5967123"/>
              <a:gd name="connsiteX60" fmla="*/ 5781367 w 6356554"/>
              <a:gd name="connsiteY60" fmla="*/ 949517 h 5967123"/>
              <a:gd name="connsiteX61" fmla="*/ 5796116 w 6356554"/>
              <a:gd name="connsiteY61" fmla="*/ 993762 h 5967123"/>
              <a:gd name="connsiteX62" fmla="*/ 5781367 w 6356554"/>
              <a:gd name="connsiteY62" fmla="*/ 1111749 h 5967123"/>
              <a:gd name="connsiteX63" fmla="*/ 5692877 w 6356554"/>
              <a:gd name="connsiteY63" fmla="*/ 1229736 h 5967123"/>
              <a:gd name="connsiteX64" fmla="*/ 5574890 w 6356554"/>
              <a:gd name="connsiteY64" fmla="*/ 1362472 h 5967123"/>
              <a:gd name="connsiteX65" fmla="*/ 5471651 w 6356554"/>
              <a:gd name="connsiteY65" fmla="*/ 1436214 h 5967123"/>
              <a:gd name="connsiteX66" fmla="*/ 5427406 w 6356554"/>
              <a:gd name="connsiteY66" fmla="*/ 1539452 h 5967123"/>
              <a:gd name="connsiteX67" fmla="*/ 5412658 w 6356554"/>
              <a:gd name="connsiteY67" fmla="*/ 1583698 h 5967123"/>
              <a:gd name="connsiteX68" fmla="*/ 5442154 w 6356554"/>
              <a:gd name="connsiteY68" fmla="*/ 1760678 h 5967123"/>
              <a:gd name="connsiteX69" fmla="*/ 5515896 w 6356554"/>
              <a:gd name="connsiteY69" fmla="*/ 1834420 h 5967123"/>
              <a:gd name="connsiteX70" fmla="*/ 5560141 w 6356554"/>
              <a:gd name="connsiteY70" fmla="*/ 1849169 h 5967123"/>
              <a:gd name="connsiteX71" fmla="*/ 5648632 w 6356554"/>
              <a:gd name="connsiteY71" fmla="*/ 1908162 h 5967123"/>
              <a:gd name="connsiteX72" fmla="*/ 5751871 w 6356554"/>
              <a:gd name="connsiteY72" fmla="*/ 1937659 h 5967123"/>
              <a:gd name="connsiteX73" fmla="*/ 5810864 w 6356554"/>
              <a:gd name="connsiteY73" fmla="*/ 1967156 h 5967123"/>
              <a:gd name="connsiteX74" fmla="*/ 5958348 w 6356554"/>
              <a:gd name="connsiteY74" fmla="*/ 1952407 h 5967123"/>
              <a:gd name="connsiteX75" fmla="*/ 6046838 w 6356554"/>
              <a:gd name="connsiteY75" fmla="*/ 1819672 h 5967123"/>
              <a:gd name="connsiteX76" fmla="*/ 6091083 w 6356554"/>
              <a:gd name="connsiteY76" fmla="*/ 1775427 h 5967123"/>
              <a:gd name="connsiteX77" fmla="*/ 6164825 w 6356554"/>
              <a:gd name="connsiteY77" fmla="*/ 1613194 h 5967123"/>
              <a:gd name="connsiteX78" fmla="*/ 6194322 w 6356554"/>
              <a:gd name="connsiteY78" fmla="*/ 1509956 h 5967123"/>
              <a:gd name="connsiteX79" fmla="*/ 6223819 w 6356554"/>
              <a:gd name="connsiteY79" fmla="*/ 1450962 h 5967123"/>
              <a:gd name="connsiteX80" fmla="*/ 6253316 w 6356554"/>
              <a:gd name="connsiteY80" fmla="*/ 1332975 h 5967123"/>
              <a:gd name="connsiteX81" fmla="*/ 6268064 w 6356554"/>
              <a:gd name="connsiteY81" fmla="*/ 1273981 h 5967123"/>
              <a:gd name="connsiteX82" fmla="*/ 6282812 w 6356554"/>
              <a:gd name="connsiteY82" fmla="*/ 757788 h 5967123"/>
              <a:gd name="connsiteX83" fmla="*/ 6297561 w 6356554"/>
              <a:gd name="connsiteY83" fmla="*/ 698794 h 5967123"/>
              <a:gd name="connsiteX84" fmla="*/ 6356554 w 6356554"/>
              <a:gd name="connsiteY84" fmla="*/ 595556 h 5967123"/>
              <a:gd name="connsiteX0" fmla="*/ 0 w 6356554"/>
              <a:gd name="connsiteY0" fmla="*/ 3069381 h 6007465"/>
              <a:gd name="connsiteX1" fmla="*/ 126655 w 6356554"/>
              <a:gd name="connsiteY1" fmla="*/ 4444479 h 6007465"/>
              <a:gd name="connsiteX2" fmla="*/ 250203 w 6356554"/>
              <a:gd name="connsiteY2" fmla="*/ 2740864 h 6007465"/>
              <a:gd name="connsiteX3" fmla="*/ 329101 w 6356554"/>
              <a:gd name="connsiteY3" fmla="*/ 3705462 h 6007465"/>
              <a:gd name="connsiteX4" fmla="*/ 412954 w 6356554"/>
              <a:gd name="connsiteY4" fmla="*/ 2538440 h 6007465"/>
              <a:gd name="connsiteX5" fmla="*/ 601464 w 6356554"/>
              <a:gd name="connsiteY5" fmla="*/ 4203304 h 6007465"/>
              <a:gd name="connsiteX6" fmla="*/ 610562 w 6356554"/>
              <a:gd name="connsiteY6" fmla="*/ 2810859 h 6007465"/>
              <a:gd name="connsiteX7" fmla="*/ 720465 w 6356554"/>
              <a:gd name="connsiteY7" fmla="*/ 677947 h 6007465"/>
              <a:gd name="connsiteX8" fmla="*/ 816836 w 6356554"/>
              <a:gd name="connsiteY8" fmla="*/ 1710934 h 6007465"/>
              <a:gd name="connsiteX9" fmla="*/ 885622 w 6356554"/>
              <a:gd name="connsiteY9" fmla="*/ 323835 h 6007465"/>
              <a:gd name="connsiteX10" fmla="*/ 899651 w 6356554"/>
              <a:gd name="connsiteY10" fmla="*/ 2125485 h 6007465"/>
              <a:gd name="connsiteX11" fmla="*/ 1224229 w 6356554"/>
              <a:gd name="connsiteY11" fmla="*/ 5496703 h 6007465"/>
              <a:gd name="connsiteX12" fmla="*/ 1297970 w 6356554"/>
              <a:gd name="connsiteY12" fmla="*/ 4376538 h 6007465"/>
              <a:gd name="connsiteX13" fmla="*/ 1330395 w 6356554"/>
              <a:gd name="connsiteY13" fmla="*/ 3831846 h 6007465"/>
              <a:gd name="connsiteX14" fmla="*/ 1461103 w 6356554"/>
              <a:gd name="connsiteY14" fmla="*/ 2629529 h 6007465"/>
              <a:gd name="connsiteX15" fmla="*/ 1576239 w 6356554"/>
              <a:gd name="connsiteY15" fmla="*/ 3432051 h 6007465"/>
              <a:gd name="connsiteX16" fmla="*/ 1681316 w 6356554"/>
              <a:gd name="connsiteY16" fmla="*/ 2597433 h 6007465"/>
              <a:gd name="connsiteX17" fmla="*/ 1806492 w 6356554"/>
              <a:gd name="connsiteY17" fmla="*/ 3827356 h 6007465"/>
              <a:gd name="connsiteX18" fmla="*/ 1843548 w 6356554"/>
              <a:gd name="connsiteY18" fmla="*/ 1536400 h 6007465"/>
              <a:gd name="connsiteX19" fmla="*/ 1959216 w 6356554"/>
              <a:gd name="connsiteY19" fmla="*/ 2723668 h 6007465"/>
              <a:gd name="connsiteX20" fmla="*/ 1962548 w 6356554"/>
              <a:gd name="connsiteY20" fmla="*/ 1751129 h 6007465"/>
              <a:gd name="connsiteX21" fmla="*/ 2276724 w 6356554"/>
              <a:gd name="connsiteY21" fmla="*/ 1916257 h 6007465"/>
              <a:gd name="connsiteX22" fmla="*/ 2344014 w 6356554"/>
              <a:gd name="connsiteY22" fmla="*/ 3835724 h 6007465"/>
              <a:gd name="connsiteX23" fmla="*/ 2441389 w 6356554"/>
              <a:gd name="connsiteY23" fmla="*/ 1272678 h 6007465"/>
              <a:gd name="connsiteX24" fmla="*/ 2492477 w 6356554"/>
              <a:gd name="connsiteY24" fmla="*/ 1402814 h 6007465"/>
              <a:gd name="connsiteX25" fmla="*/ 2555209 w 6356554"/>
              <a:gd name="connsiteY25" fmla="*/ 1045953 h 6007465"/>
              <a:gd name="connsiteX26" fmla="*/ 2930695 w 6356554"/>
              <a:gd name="connsiteY26" fmla="*/ 5781423 h 6007465"/>
              <a:gd name="connsiteX27" fmla="*/ 3199005 w 6356554"/>
              <a:gd name="connsiteY27" fmla="*/ 4294986 h 6007465"/>
              <a:gd name="connsiteX28" fmla="*/ 3357905 w 6356554"/>
              <a:gd name="connsiteY28" fmla="*/ 4441175 h 6007465"/>
              <a:gd name="connsiteX29" fmla="*/ 3465286 w 6356554"/>
              <a:gd name="connsiteY29" fmla="*/ 3369292 h 6007465"/>
              <a:gd name="connsiteX30" fmla="*/ 3524483 w 6356554"/>
              <a:gd name="connsiteY30" fmla="*/ 2384606 h 6007465"/>
              <a:gd name="connsiteX31" fmla="*/ 3837442 w 6356554"/>
              <a:gd name="connsiteY31" fmla="*/ 2737417 h 6007465"/>
              <a:gd name="connsiteX32" fmla="*/ 3959979 w 6356554"/>
              <a:gd name="connsiteY32" fmla="*/ 4321734 h 6007465"/>
              <a:gd name="connsiteX33" fmla="*/ 3987740 w 6356554"/>
              <a:gd name="connsiteY33" fmla="*/ 1988999 h 6007465"/>
              <a:gd name="connsiteX34" fmla="*/ 4141190 w 6356554"/>
              <a:gd name="connsiteY34" fmla="*/ 1722229 h 6007465"/>
              <a:gd name="connsiteX35" fmla="*/ 4166049 w 6356554"/>
              <a:gd name="connsiteY35" fmla="*/ 2567533 h 6007465"/>
              <a:gd name="connsiteX36" fmla="*/ 4300609 w 6356554"/>
              <a:gd name="connsiteY36" fmla="*/ 2712568 h 6007465"/>
              <a:gd name="connsiteX37" fmla="*/ 4296669 w 6356554"/>
              <a:gd name="connsiteY37" fmla="*/ 1629984 h 6007465"/>
              <a:gd name="connsiteX38" fmla="*/ 4437488 w 6356554"/>
              <a:gd name="connsiteY38" fmla="*/ 2449693 h 6007465"/>
              <a:gd name="connsiteX39" fmla="*/ 4574367 w 6356554"/>
              <a:gd name="connsiteY39" fmla="*/ 1482509 h 6007465"/>
              <a:gd name="connsiteX40" fmla="*/ 4745695 w 6356554"/>
              <a:gd name="connsiteY40" fmla="*/ 6007448 h 6007465"/>
              <a:gd name="connsiteX41" fmla="*/ 4891760 w 6356554"/>
              <a:gd name="connsiteY41" fmla="*/ 4935569 h 6007465"/>
              <a:gd name="connsiteX42" fmla="*/ 5069755 w 6356554"/>
              <a:gd name="connsiteY42" fmla="*/ 5709579 h 6007465"/>
              <a:gd name="connsiteX43" fmla="*/ 5105106 w 6356554"/>
              <a:gd name="connsiteY43" fmla="*/ 4779838 h 6007465"/>
              <a:gd name="connsiteX44" fmla="*/ 5254009 w 6356554"/>
              <a:gd name="connsiteY44" fmla="*/ 5017256 h 6007465"/>
              <a:gd name="connsiteX45" fmla="*/ 5322976 w 6356554"/>
              <a:gd name="connsiteY45" fmla="*/ 3951877 h 6007465"/>
              <a:gd name="connsiteX46" fmla="*/ 5490365 w 6356554"/>
              <a:gd name="connsiteY46" fmla="*/ 3380587 h 6007465"/>
              <a:gd name="connsiteX47" fmla="*/ 5538752 w 6356554"/>
              <a:gd name="connsiteY47" fmla="*/ 3107167 h 6007465"/>
              <a:gd name="connsiteX48" fmla="*/ 4970206 w 6356554"/>
              <a:gd name="connsiteY48" fmla="*/ 237691 h 6007465"/>
              <a:gd name="connsiteX49" fmla="*/ 5088193 w 6356554"/>
              <a:gd name="connsiteY49" fmla="*/ 149201 h 6007465"/>
              <a:gd name="connsiteX50" fmla="*/ 5206180 w 6356554"/>
              <a:gd name="connsiteY50" fmla="*/ 119704 h 6007465"/>
              <a:gd name="connsiteX51" fmla="*/ 5353664 w 6356554"/>
              <a:gd name="connsiteY51" fmla="*/ 134452 h 6007465"/>
              <a:gd name="connsiteX52" fmla="*/ 5412658 w 6356554"/>
              <a:gd name="connsiteY52" fmla="*/ 163949 h 6007465"/>
              <a:gd name="connsiteX53" fmla="*/ 5515896 w 6356554"/>
              <a:gd name="connsiteY53" fmla="*/ 237691 h 6007465"/>
              <a:gd name="connsiteX54" fmla="*/ 5545393 w 6356554"/>
              <a:gd name="connsiteY54" fmla="*/ 281936 h 6007465"/>
              <a:gd name="connsiteX55" fmla="*/ 5589638 w 6356554"/>
              <a:gd name="connsiteY55" fmla="*/ 326181 h 6007465"/>
              <a:gd name="connsiteX56" fmla="*/ 5604387 w 6356554"/>
              <a:gd name="connsiteY56" fmla="*/ 385175 h 6007465"/>
              <a:gd name="connsiteX57" fmla="*/ 5663380 w 6356554"/>
              <a:gd name="connsiteY57" fmla="*/ 547407 h 6007465"/>
              <a:gd name="connsiteX58" fmla="*/ 5707625 w 6356554"/>
              <a:gd name="connsiteY58" fmla="*/ 709640 h 6007465"/>
              <a:gd name="connsiteX59" fmla="*/ 5737122 w 6356554"/>
              <a:gd name="connsiteY59" fmla="*/ 798130 h 6007465"/>
              <a:gd name="connsiteX60" fmla="*/ 5781367 w 6356554"/>
              <a:gd name="connsiteY60" fmla="*/ 989859 h 6007465"/>
              <a:gd name="connsiteX61" fmla="*/ 5796116 w 6356554"/>
              <a:gd name="connsiteY61" fmla="*/ 1034104 h 6007465"/>
              <a:gd name="connsiteX62" fmla="*/ 5781367 w 6356554"/>
              <a:gd name="connsiteY62" fmla="*/ 1152091 h 6007465"/>
              <a:gd name="connsiteX63" fmla="*/ 5692877 w 6356554"/>
              <a:gd name="connsiteY63" fmla="*/ 1270078 h 6007465"/>
              <a:gd name="connsiteX64" fmla="*/ 5574890 w 6356554"/>
              <a:gd name="connsiteY64" fmla="*/ 1402814 h 6007465"/>
              <a:gd name="connsiteX65" fmla="*/ 5471651 w 6356554"/>
              <a:gd name="connsiteY65" fmla="*/ 1476556 h 6007465"/>
              <a:gd name="connsiteX66" fmla="*/ 5427406 w 6356554"/>
              <a:gd name="connsiteY66" fmla="*/ 1579794 h 6007465"/>
              <a:gd name="connsiteX67" fmla="*/ 5412658 w 6356554"/>
              <a:gd name="connsiteY67" fmla="*/ 1624040 h 6007465"/>
              <a:gd name="connsiteX68" fmla="*/ 5442154 w 6356554"/>
              <a:gd name="connsiteY68" fmla="*/ 1801020 h 6007465"/>
              <a:gd name="connsiteX69" fmla="*/ 5515896 w 6356554"/>
              <a:gd name="connsiteY69" fmla="*/ 1874762 h 6007465"/>
              <a:gd name="connsiteX70" fmla="*/ 5560141 w 6356554"/>
              <a:gd name="connsiteY70" fmla="*/ 1889511 h 6007465"/>
              <a:gd name="connsiteX71" fmla="*/ 5648632 w 6356554"/>
              <a:gd name="connsiteY71" fmla="*/ 1948504 h 6007465"/>
              <a:gd name="connsiteX72" fmla="*/ 5751871 w 6356554"/>
              <a:gd name="connsiteY72" fmla="*/ 1978001 h 6007465"/>
              <a:gd name="connsiteX73" fmla="*/ 5810864 w 6356554"/>
              <a:gd name="connsiteY73" fmla="*/ 2007498 h 6007465"/>
              <a:gd name="connsiteX74" fmla="*/ 5958348 w 6356554"/>
              <a:gd name="connsiteY74" fmla="*/ 1992749 h 6007465"/>
              <a:gd name="connsiteX75" fmla="*/ 6046838 w 6356554"/>
              <a:gd name="connsiteY75" fmla="*/ 1860014 h 6007465"/>
              <a:gd name="connsiteX76" fmla="*/ 6091083 w 6356554"/>
              <a:gd name="connsiteY76" fmla="*/ 1815769 h 6007465"/>
              <a:gd name="connsiteX77" fmla="*/ 6164825 w 6356554"/>
              <a:gd name="connsiteY77" fmla="*/ 1653536 h 6007465"/>
              <a:gd name="connsiteX78" fmla="*/ 6194322 w 6356554"/>
              <a:gd name="connsiteY78" fmla="*/ 1550298 h 6007465"/>
              <a:gd name="connsiteX79" fmla="*/ 6223819 w 6356554"/>
              <a:gd name="connsiteY79" fmla="*/ 1491304 h 6007465"/>
              <a:gd name="connsiteX80" fmla="*/ 6253316 w 6356554"/>
              <a:gd name="connsiteY80" fmla="*/ 1373317 h 6007465"/>
              <a:gd name="connsiteX81" fmla="*/ 6268064 w 6356554"/>
              <a:gd name="connsiteY81" fmla="*/ 1314323 h 6007465"/>
              <a:gd name="connsiteX82" fmla="*/ 6282812 w 6356554"/>
              <a:gd name="connsiteY82" fmla="*/ 798130 h 6007465"/>
              <a:gd name="connsiteX83" fmla="*/ 6297561 w 6356554"/>
              <a:gd name="connsiteY83" fmla="*/ 739136 h 6007465"/>
              <a:gd name="connsiteX84" fmla="*/ 6356554 w 6356554"/>
              <a:gd name="connsiteY84" fmla="*/ 635898 h 6007465"/>
              <a:gd name="connsiteX0" fmla="*/ 0 w 6356554"/>
              <a:gd name="connsiteY0" fmla="*/ 3069381 h 6007465"/>
              <a:gd name="connsiteX1" fmla="*/ 126655 w 6356554"/>
              <a:gd name="connsiteY1" fmla="*/ 4444479 h 6007465"/>
              <a:gd name="connsiteX2" fmla="*/ 250203 w 6356554"/>
              <a:gd name="connsiteY2" fmla="*/ 2740864 h 6007465"/>
              <a:gd name="connsiteX3" fmla="*/ 329101 w 6356554"/>
              <a:gd name="connsiteY3" fmla="*/ 3705462 h 6007465"/>
              <a:gd name="connsiteX4" fmla="*/ 412954 w 6356554"/>
              <a:gd name="connsiteY4" fmla="*/ 2538440 h 6007465"/>
              <a:gd name="connsiteX5" fmla="*/ 601464 w 6356554"/>
              <a:gd name="connsiteY5" fmla="*/ 4203304 h 6007465"/>
              <a:gd name="connsiteX6" fmla="*/ 610562 w 6356554"/>
              <a:gd name="connsiteY6" fmla="*/ 2810859 h 6007465"/>
              <a:gd name="connsiteX7" fmla="*/ 720465 w 6356554"/>
              <a:gd name="connsiteY7" fmla="*/ 677947 h 6007465"/>
              <a:gd name="connsiteX8" fmla="*/ 816836 w 6356554"/>
              <a:gd name="connsiteY8" fmla="*/ 1710934 h 6007465"/>
              <a:gd name="connsiteX9" fmla="*/ 885622 w 6356554"/>
              <a:gd name="connsiteY9" fmla="*/ 323835 h 6007465"/>
              <a:gd name="connsiteX10" fmla="*/ 899651 w 6356554"/>
              <a:gd name="connsiteY10" fmla="*/ 2125485 h 6007465"/>
              <a:gd name="connsiteX11" fmla="*/ 1224229 w 6356554"/>
              <a:gd name="connsiteY11" fmla="*/ 5496703 h 6007465"/>
              <a:gd name="connsiteX12" fmla="*/ 1297970 w 6356554"/>
              <a:gd name="connsiteY12" fmla="*/ 4376538 h 6007465"/>
              <a:gd name="connsiteX13" fmla="*/ 1330395 w 6356554"/>
              <a:gd name="connsiteY13" fmla="*/ 3831846 h 6007465"/>
              <a:gd name="connsiteX14" fmla="*/ 1461103 w 6356554"/>
              <a:gd name="connsiteY14" fmla="*/ 2629529 h 6007465"/>
              <a:gd name="connsiteX15" fmla="*/ 1576239 w 6356554"/>
              <a:gd name="connsiteY15" fmla="*/ 3432051 h 6007465"/>
              <a:gd name="connsiteX16" fmla="*/ 1681316 w 6356554"/>
              <a:gd name="connsiteY16" fmla="*/ 2597433 h 6007465"/>
              <a:gd name="connsiteX17" fmla="*/ 1806492 w 6356554"/>
              <a:gd name="connsiteY17" fmla="*/ 3827356 h 6007465"/>
              <a:gd name="connsiteX18" fmla="*/ 1843548 w 6356554"/>
              <a:gd name="connsiteY18" fmla="*/ 1536400 h 6007465"/>
              <a:gd name="connsiteX19" fmla="*/ 1959216 w 6356554"/>
              <a:gd name="connsiteY19" fmla="*/ 2723668 h 6007465"/>
              <a:gd name="connsiteX20" fmla="*/ 1962548 w 6356554"/>
              <a:gd name="connsiteY20" fmla="*/ 1751129 h 6007465"/>
              <a:gd name="connsiteX21" fmla="*/ 2276724 w 6356554"/>
              <a:gd name="connsiteY21" fmla="*/ 1916257 h 6007465"/>
              <a:gd name="connsiteX22" fmla="*/ 2344014 w 6356554"/>
              <a:gd name="connsiteY22" fmla="*/ 3835724 h 6007465"/>
              <a:gd name="connsiteX23" fmla="*/ 2441389 w 6356554"/>
              <a:gd name="connsiteY23" fmla="*/ 1272678 h 6007465"/>
              <a:gd name="connsiteX24" fmla="*/ 2492477 w 6356554"/>
              <a:gd name="connsiteY24" fmla="*/ 1402814 h 6007465"/>
              <a:gd name="connsiteX25" fmla="*/ 2555209 w 6356554"/>
              <a:gd name="connsiteY25" fmla="*/ 1045953 h 6007465"/>
              <a:gd name="connsiteX26" fmla="*/ 2930695 w 6356554"/>
              <a:gd name="connsiteY26" fmla="*/ 5781423 h 6007465"/>
              <a:gd name="connsiteX27" fmla="*/ 3199005 w 6356554"/>
              <a:gd name="connsiteY27" fmla="*/ 4294986 h 6007465"/>
              <a:gd name="connsiteX28" fmla="*/ 3357905 w 6356554"/>
              <a:gd name="connsiteY28" fmla="*/ 4441175 h 6007465"/>
              <a:gd name="connsiteX29" fmla="*/ 3465286 w 6356554"/>
              <a:gd name="connsiteY29" fmla="*/ 3369292 h 6007465"/>
              <a:gd name="connsiteX30" fmla="*/ 3524483 w 6356554"/>
              <a:gd name="connsiteY30" fmla="*/ 2384606 h 6007465"/>
              <a:gd name="connsiteX31" fmla="*/ 3837442 w 6356554"/>
              <a:gd name="connsiteY31" fmla="*/ 2737417 h 6007465"/>
              <a:gd name="connsiteX32" fmla="*/ 3959979 w 6356554"/>
              <a:gd name="connsiteY32" fmla="*/ 4321734 h 6007465"/>
              <a:gd name="connsiteX33" fmla="*/ 3987740 w 6356554"/>
              <a:gd name="connsiteY33" fmla="*/ 1988999 h 6007465"/>
              <a:gd name="connsiteX34" fmla="*/ 4141190 w 6356554"/>
              <a:gd name="connsiteY34" fmla="*/ 1722229 h 6007465"/>
              <a:gd name="connsiteX35" fmla="*/ 4166049 w 6356554"/>
              <a:gd name="connsiteY35" fmla="*/ 2567533 h 6007465"/>
              <a:gd name="connsiteX36" fmla="*/ 4300609 w 6356554"/>
              <a:gd name="connsiteY36" fmla="*/ 2712568 h 6007465"/>
              <a:gd name="connsiteX37" fmla="*/ 4296669 w 6356554"/>
              <a:gd name="connsiteY37" fmla="*/ 1629984 h 6007465"/>
              <a:gd name="connsiteX38" fmla="*/ 4437488 w 6356554"/>
              <a:gd name="connsiteY38" fmla="*/ 2449693 h 6007465"/>
              <a:gd name="connsiteX39" fmla="*/ 4574367 w 6356554"/>
              <a:gd name="connsiteY39" fmla="*/ 1482509 h 6007465"/>
              <a:gd name="connsiteX40" fmla="*/ 4745695 w 6356554"/>
              <a:gd name="connsiteY40" fmla="*/ 6007448 h 6007465"/>
              <a:gd name="connsiteX41" fmla="*/ 4891760 w 6356554"/>
              <a:gd name="connsiteY41" fmla="*/ 4935569 h 6007465"/>
              <a:gd name="connsiteX42" fmla="*/ 5069755 w 6356554"/>
              <a:gd name="connsiteY42" fmla="*/ 5709579 h 6007465"/>
              <a:gd name="connsiteX43" fmla="*/ 5105106 w 6356554"/>
              <a:gd name="connsiteY43" fmla="*/ 4779838 h 6007465"/>
              <a:gd name="connsiteX44" fmla="*/ 5254009 w 6356554"/>
              <a:gd name="connsiteY44" fmla="*/ 5017256 h 6007465"/>
              <a:gd name="connsiteX45" fmla="*/ 5322976 w 6356554"/>
              <a:gd name="connsiteY45" fmla="*/ 3951877 h 6007465"/>
              <a:gd name="connsiteX46" fmla="*/ 5490365 w 6356554"/>
              <a:gd name="connsiteY46" fmla="*/ 3380587 h 6007465"/>
              <a:gd name="connsiteX47" fmla="*/ 5538752 w 6356554"/>
              <a:gd name="connsiteY47" fmla="*/ 3107167 h 6007465"/>
              <a:gd name="connsiteX48" fmla="*/ 4970206 w 6356554"/>
              <a:gd name="connsiteY48" fmla="*/ 237691 h 6007465"/>
              <a:gd name="connsiteX49" fmla="*/ 5088193 w 6356554"/>
              <a:gd name="connsiteY49" fmla="*/ 149201 h 6007465"/>
              <a:gd name="connsiteX50" fmla="*/ 5206180 w 6356554"/>
              <a:gd name="connsiteY50" fmla="*/ 119704 h 6007465"/>
              <a:gd name="connsiteX51" fmla="*/ 5353664 w 6356554"/>
              <a:gd name="connsiteY51" fmla="*/ 134452 h 6007465"/>
              <a:gd name="connsiteX52" fmla="*/ 5412658 w 6356554"/>
              <a:gd name="connsiteY52" fmla="*/ 163949 h 6007465"/>
              <a:gd name="connsiteX53" fmla="*/ 5515896 w 6356554"/>
              <a:gd name="connsiteY53" fmla="*/ 237691 h 6007465"/>
              <a:gd name="connsiteX54" fmla="*/ 5545393 w 6356554"/>
              <a:gd name="connsiteY54" fmla="*/ 281936 h 6007465"/>
              <a:gd name="connsiteX55" fmla="*/ 5589638 w 6356554"/>
              <a:gd name="connsiteY55" fmla="*/ 326181 h 6007465"/>
              <a:gd name="connsiteX56" fmla="*/ 5604387 w 6356554"/>
              <a:gd name="connsiteY56" fmla="*/ 385175 h 6007465"/>
              <a:gd name="connsiteX57" fmla="*/ 5663380 w 6356554"/>
              <a:gd name="connsiteY57" fmla="*/ 547407 h 6007465"/>
              <a:gd name="connsiteX58" fmla="*/ 5707625 w 6356554"/>
              <a:gd name="connsiteY58" fmla="*/ 709640 h 6007465"/>
              <a:gd name="connsiteX59" fmla="*/ 5737122 w 6356554"/>
              <a:gd name="connsiteY59" fmla="*/ 798130 h 6007465"/>
              <a:gd name="connsiteX60" fmla="*/ 5781367 w 6356554"/>
              <a:gd name="connsiteY60" fmla="*/ 989859 h 6007465"/>
              <a:gd name="connsiteX61" fmla="*/ 5796116 w 6356554"/>
              <a:gd name="connsiteY61" fmla="*/ 1034104 h 6007465"/>
              <a:gd name="connsiteX62" fmla="*/ 5781367 w 6356554"/>
              <a:gd name="connsiteY62" fmla="*/ 1152091 h 6007465"/>
              <a:gd name="connsiteX63" fmla="*/ 5692877 w 6356554"/>
              <a:gd name="connsiteY63" fmla="*/ 1270078 h 6007465"/>
              <a:gd name="connsiteX64" fmla="*/ 5574890 w 6356554"/>
              <a:gd name="connsiteY64" fmla="*/ 1402814 h 6007465"/>
              <a:gd name="connsiteX65" fmla="*/ 5471651 w 6356554"/>
              <a:gd name="connsiteY65" fmla="*/ 1476556 h 6007465"/>
              <a:gd name="connsiteX66" fmla="*/ 5427406 w 6356554"/>
              <a:gd name="connsiteY66" fmla="*/ 1579794 h 6007465"/>
              <a:gd name="connsiteX67" fmla="*/ 5412658 w 6356554"/>
              <a:gd name="connsiteY67" fmla="*/ 1624040 h 6007465"/>
              <a:gd name="connsiteX68" fmla="*/ 5442154 w 6356554"/>
              <a:gd name="connsiteY68" fmla="*/ 1801020 h 6007465"/>
              <a:gd name="connsiteX69" fmla="*/ 5515896 w 6356554"/>
              <a:gd name="connsiteY69" fmla="*/ 1874762 h 6007465"/>
              <a:gd name="connsiteX70" fmla="*/ 5560141 w 6356554"/>
              <a:gd name="connsiteY70" fmla="*/ 1889511 h 6007465"/>
              <a:gd name="connsiteX71" fmla="*/ 5648632 w 6356554"/>
              <a:gd name="connsiteY71" fmla="*/ 1948504 h 6007465"/>
              <a:gd name="connsiteX72" fmla="*/ 5751871 w 6356554"/>
              <a:gd name="connsiteY72" fmla="*/ 1978001 h 6007465"/>
              <a:gd name="connsiteX73" fmla="*/ 5810864 w 6356554"/>
              <a:gd name="connsiteY73" fmla="*/ 2007498 h 6007465"/>
              <a:gd name="connsiteX74" fmla="*/ 5958348 w 6356554"/>
              <a:gd name="connsiteY74" fmla="*/ 1992749 h 6007465"/>
              <a:gd name="connsiteX75" fmla="*/ 6046838 w 6356554"/>
              <a:gd name="connsiteY75" fmla="*/ 1860014 h 6007465"/>
              <a:gd name="connsiteX76" fmla="*/ 6091083 w 6356554"/>
              <a:gd name="connsiteY76" fmla="*/ 1815769 h 6007465"/>
              <a:gd name="connsiteX77" fmla="*/ 6164825 w 6356554"/>
              <a:gd name="connsiteY77" fmla="*/ 1653536 h 6007465"/>
              <a:gd name="connsiteX78" fmla="*/ 6194322 w 6356554"/>
              <a:gd name="connsiteY78" fmla="*/ 1550298 h 6007465"/>
              <a:gd name="connsiteX79" fmla="*/ 6223819 w 6356554"/>
              <a:gd name="connsiteY79" fmla="*/ 1491304 h 6007465"/>
              <a:gd name="connsiteX80" fmla="*/ 6253316 w 6356554"/>
              <a:gd name="connsiteY80" fmla="*/ 1373317 h 6007465"/>
              <a:gd name="connsiteX81" fmla="*/ 6268064 w 6356554"/>
              <a:gd name="connsiteY81" fmla="*/ 1314323 h 6007465"/>
              <a:gd name="connsiteX82" fmla="*/ 6282812 w 6356554"/>
              <a:gd name="connsiteY82" fmla="*/ 798130 h 6007465"/>
              <a:gd name="connsiteX83" fmla="*/ 6297561 w 6356554"/>
              <a:gd name="connsiteY83" fmla="*/ 739136 h 6007465"/>
              <a:gd name="connsiteX84" fmla="*/ 6356554 w 6356554"/>
              <a:gd name="connsiteY84" fmla="*/ 635898 h 6007465"/>
              <a:gd name="connsiteX0" fmla="*/ 0 w 6356554"/>
              <a:gd name="connsiteY0" fmla="*/ 3069381 h 6007465"/>
              <a:gd name="connsiteX1" fmla="*/ 126655 w 6356554"/>
              <a:gd name="connsiteY1" fmla="*/ 4444479 h 6007465"/>
              <a:gd name="connsiteX2" fmla="*/ 250203 w 6356554"/>
              <a:gd name="connsiteY2" fmla="*/ 2740864 h 6007465"/>
              <a:gd name="connsiteX3" fmla="*/ 329101 w 6356554"/>
              <a:gd name="connsiteY3" fmla="*/ 3705462 h 6007465"/>
              <a:gd name="connsiteX4" fmla="*/ 412954 w 6356554"/>
              <a:gd name="connsiteY4" fmla="*/ 2538440 h 6007465"/>
              <a:gd name="connsiteX5" fmla="*/ 601464 w 6356554"/>
              <a:gd name="connsiteY5" fmla="*/ 4203304 h 6007465"/>
              <a:gd name="connsiteX6" fmla="*/ 610562 w 6356554"/>
              <a:gd name="connsiteY6" fmla="*/ 2810859 h 6007465"/>
              <a:gd name="connsiteX7" fmla="*/ 720465 w 6356554"/>
              <a:gd name="connsiteY7" fmla="*/ 677947 h 6007465"/>
              <a:gd name="connsiteX8" fmla="*/ 816836 w 6356554"/>
              <a:gd name="connsiteY8" fmla="*/ 1710934 h 6007465"/>
              <a:gd name="connsiteX9" fmla="*/ 885622 w 6356554"/>
              <a:gd name="connsiteY9" fmla="*/ 323835 h 6007465"/>
              <a:gd name="connsiteX10" fmla="*/ 899651 w 6356554"/>
              <a:gd name="connsiteY10" fmla="*/ 2125485 h 6007465"/>
              <a:gd name="connsiteX11" fmla="*/ 1224229 w 6356554"/>
              <a:gd name="connsiteY11" fmla="*/ 5496703 h 6007465"/>
              <a:gd name="connsiteX12" fmla="*/ 1297970 w 6356554"/>
              <a:gd name="connsiteY12" fmla="*/ 4376538 h 6007465"/>
              <a:gd name="connsiteX13" fmla="*/ 1330395 w 6356554"/>
              <a:gd name="connsiteY13" fmla="*/ 3831846 h 6007465"/>
              <a:gd name="connsiteX14" fmla="*/ 1461103 w 6356554"/>
              <a:gd name="connsiteY14" fmla="*/ 2629529 h 6007465"/>
              <a:gd name="connsiteX15" fmla="*/ 1576239 w 6356554"/>
              <a:gd name="connsiteY15" fmla="*/ 3432051 h 6007465"/>
              <a:gd name="connsiteX16" fmla="*/ 1681316 w 6356554"/>
              <a:gd name="connsiteY16" fmla="*/ 2597433 h 6007465"/>
              <a:gd name="connsiteX17" fmla="*/ 1806492 w 6356554"/>
              <a:gd name="connsiteY17" fmla="*/ 3827356 h 6007465"/>
              <a:gd name="connsiteX18" fmla="*/ 1843548 w 6356554"/>
              <a:gd name="connsiteY18" fmla="*/ 1536400 h 6007465"/>
              <a:gd name="connsiteX19" fmla="*/ 1959216 w 6356554"/>
              <a:gd name="connsiteY19" fmla="*/ 2723668 h 6007465"/>
              <a:gd name="connsiteX20" fmla="*/ 1962548 w 6356554"/>
              <a:gd name="connsiteY20" fmla="*/ 1751129 h 6007465"/>
              <a:gd name="connsiteX21" fmla="*/ 2276724 w 6356554"/>
              <a:gd name="connsiteY21" fmla="*/ 1916257 h 6007465"/>
              <a:gd name="connsiteX22" fmla="*/ 2344014 w 6356554"/>
              <a:gd name="connsiteY22" fmla="*/ 3835724 h 6007465"/>
              <a:gd name="connsiteX23" fmla="*/ 2441389 w 6356554"/>
              <a:gd name="connsiteY23" fmla="*/ 1272678 h 6007465"/>
              <a:gd name="connsiteX24" fmla="*/ 2492477 w 6356554"/>
              <a:gd name="connsiteY24" fmla="*/ 1402814 h 6007465"/>
              <a:gd name="connsiteX25" fmla="*/ 2555209 w 6356554"/>
              <a:gd name="connsiteY25" fmla="*/ 1045953 h 6007465"/>
              <a:gd name="connsiteX26" fmla="*/ 2930695 w 6356554"/>
              <a:gd name="connsiteY26" fmla="*/ 5781423 h 6007465"/>
              <a:gd name="connsiteX27" fmla="*/ 3199005 w 6356554"/>
              <a:gd name="connsiteY27" fmla="*/ 4294986 h 6007465"/>
              <a:gd name="connsiteX28" fmla="*/ 3357905 w 6356554"/>
              <a:gd name="connsiteY28" fmla="*/ 4441175 h 6007465"/>
              <a:gd name="connsiteX29" fmla="*/ 3465286 w 6356554"/>
              <a:gd name="connsiteY29" fmla="*/ 3369292 h 6007465"/>
              <a:gd name="connsiteX30" fmla="*/ 3524483 w 6356554"/>
              <a:gd name="connsiteY30" fmla="*/ 2384606 h 6007465"/>
              <a:gd name="connsiteX31" fmla="*/ 3837442 w 6356554"/>
              <a:gd name="connsiteY31" fmla="*/ 2737417 h 6007465"/>
              <a:gd name="connsiteX32" fmla="*/ 3959979 w 6356554"/>
              <a:gd name="connsiteY32" fmla="*/ 4321734 h 6007465"/>
              <a:gd name="connsiteX33" fmla="*/ 3987740 w 6356554"/>
              <a:gd name="connsiteY33" fmla="*/ 1988999 h 6007465"/>
              <a:gd name="connsiteX34" fmla="*/ 4141190 w 6356554"/>
              <a:gd name="connsiteY34" fmla="*/ 1722229 h 6007465"/>
              <a:gd name="connsiteX35" fmla="*/ 4166049 w 6356554"/>
              <a:gd name="connsiteY35" fmla="*/ 2567533 h 6007465"/>
              <a:gd name="connsiteX36" fmla="*/ 4300609 w 6356554"/>
              <a:gd name="connsiteY36" fmla="*/ 2712568 h 6007465"/>
              <a:gd name="connsiteX37" fmla="*/ 4296669 w 6356554"/>
              <a:gd name="connsiteY37" fmla="*/ 1629984 h 6007465"/>
              <a:gd name="connsiteX38" fmla="*/ 4437488 w 6356554"/>
              <a:gd name="connsiteY38" fmla="*/ 2449693 h 6007465"/>
              <a:gd name="connsiteX39" fmla="*/ 4574367 w 6356554"/>
              <a:gd name="connsiteY39" fmla="*/ 1482509 h 6007465"/>
              <a:gd name="connsiteX40" fmla="*/ 4745695 w 6356554"/>
              <a:gd name="connsiteY40" fmla="*/ 6007448 h 6007465"/>
              <a:gd name="connsiteX41" fmla="*/ 4891760 w 6356554"/>
              <a:gd name="connsiteY41" fmla="*/ 4935569 h 6007465"/>
              <a:gd name="connsiteX42" fmla="*/ 5069755 w 6356554"/>
              <a:gd name="connsiteY42" fmla="*/ 5709579 h 6007465"/>
              <a:gd name="connsiteX43" fmla="*/ 5105106 w 6356554"/>
              <a:gd name="connsiteY43" fmla="*/ 4779838 h 6007465"/>
              <a:gd name="connsiteX44" fmla="*/ 5254009 w 6356554"/>
              <a:gd name="connsiteY44" fmla="*/ 5017256 h 6007465"/>
              <a:gd name="connsiteX45" fmla="*/ 5322976 w 6356554"/>
              <a:gd name="connsiteY45" fmla="*/ 3951877 h 6007465"/>
              <a:gd name="connsiteX46" fmla="*/ 5490365 w 6356554"/>
              <a:gd name="connsiteY46" fmla="*/ 3380587 h 6007465"/>
              <a:gd name="connsiteX47" fmla="*/ 5538752 w 6356554"/>
              <a:gd name="connsiteY47" fmla="*/ 3107167 h 6007465"/>
              <a:gd name="connsiteX48" fmla="*/ 4970206 w 6356554"/>
              <a:gd name="connsiteY48" fmla="*/ 237691 h 6007465"/>
              <a:gd name="connsiteX49" fmla="*/ 5088193 w 6356554"/>
              <a:gd name="connsiteY49" fmla="*/ 149201 h 6007465"/>
              <a:gd name="connsiteX50" fmla="*/ 5206180 w 6356554"/>
              <a:gd name="connsiteY50" fmla="*/ 119704 h 6007465"/>
              <a:gd name="connsiteX51" fmla="*/ 5353664 w 6356554"/>
              <a:gd name="connsiteY51" fmla="*/ 134452 h 6007465"/>
              <a:gd name="connsiteX52" fmla="*/ 5412658 w 6356554"/>
              <a:gd name="connsiteY52" fmla="*/ 163949 h 6007465"/>
              <a:gd name="connsiteX53" fmla="*/ 5515896 w 6356554"/>
              <a:gd name="connsiteY53" fmla="*/ 237691 h 6007465"/>
              <a:gd name="connsiteX54" fmla="*/ 5545393 w 6356554"/>
              <a:gd name="connsiteY54" fmla="*/ 281936 h 6007465"/>
              <a:gd name="connsiteX55" fmla="*/ 5589638 w 6356554"/>
              <a:gd name="connsiteY55" fmla="*/ 326181 h 6007465"/>
              <a:gd name="connsiteX56" fmla="*/ 5604387 w 6356554"/>
              <a:gd name="connsiteY56" fmla="*/ 385175 h 6007465"/>
              <a:gd name="connsiteX57" fmla="*/ 5663380 w 6356554"/>
              <a:gd name="connsiteY57" fmla="*/ 547407 h 6007465"/>
              <a:gd name="connsiteX58" fmla="*/ 5707625 w 6356554"/>
              <a:gd name="connsiteY58" fmla="*/ 709640 h 6007465"/>
              <a:gd name="connsiteX59" fmla="*/ 5737122 w 6356554"/>
              <a:gd name="connsiteY59" fmla="*/ 798130 h 6007465"/>
              <a:gd name="connsiteX60" fmla="*/ 5781367 w 6356554"/>
              <a:gd name="connsiteY60" fmla="*/ 989859 h 6007465"/>
              <a:gd name="connsiteX61" fmla="*/ 5796116 w 6356554"/>
              <a:gd name="connsiteY61" fmla="*/ 1034104 h 6007465"/>
              <a:gd name="connsiteX62" fmla="*/ 5781367 w 6356554"/>
              <a:gd name="connsiteY62" fmla="*/ 1152091 h 6007465"/>
              <a:gd name="connsiteX63" fmla="*/ 5692877 w 6356554"/>
              <a:gd name="connsiteY63" fmla="*/ 1270078 h 6007465"/>
              <a:gd name="connsiteX64" fmla="*/ 5574890 w 6356554"/>
              <a:gd name="connsiteY64" fmla="*/ 1402814 h 6007465"/>
              <a:gd name="connsiteX65" fmla="*/ 5471651 w 6356554"/>
              <a:gd name="connsiteY65" fmla="*/ 1476556 h 6007465"/>
              <a:gd name="connsiteX66" fmla="*/ 5427406 w 6356554"/>
              <a:gd name="connsiteY66" fmla="*/ 1579794 h 6007465"/>
              <a:gd name="connsiteX67" fmla="*/ 5412658 w 6356554"/>
              <a:gd name="connsiteY67" fmla="*/ 1624040 h 6007465"/>
              <a:gd name="connsiteX68" fmla="*/ 5442154 w 6356554"/>
              <a:gd name="connsiteY68" fmla="*/ 1801020 h 6007465"/>
              <a:gd name="connsiteX69" fmla="*/ 5515896 w 6356554"/>
              <a:gd name="connsiteY69" fmla="*/ 1874762 h 6007465"/>
              <a:gd name="connsiteX70" fmla="*/ 5560141 w 6356554"/>
              <a:gd name="connsiteY70" fmla="*/ 1889511 h 6007465"/>
              <a:gd name="connsiteX71" fmla="*/ 5648632 w 6356554"/>
              <a:gd name="connsiteY71" fmla="*/ 1948504 h 6007465"/>
              <a:gd name="connsiteX72" fmla="*/ 5751871 w 6356554"/>
              <a:gd name="connsiteY72" fmla="*/ 1978001 h 6007465"/>
              <a:gd name="connsiteX73" fmla="*/ 5810864 w 6356554"/>
              <a:gd name="connsiteY73" fmla="*/ 2007498 h 6007465"/>
              <a:gd name="connsiteX74" fmla="*/ 5958348 w 6356554"/>
              <a:gd name="connsiteY74" fmla="*/ 1992749 h 6007465"/>
              <a:gd name="connsiteX75" fmla="*/ 6046838 w 6356554"/>
              <a:gd name="connsiteY75" fmla="*/ 1860014 h 6007465"/>
              <a:gd name="connsiteX76" fmla="*/ 6091083 w 6356554"/>
              <a:gd name="connsiteY76" fmla="*/ 1815769 h 6007465"/>
              <a:gd name="connsiteX77" fmla="*/ 6164825 w 6356554"/>
              <a:gd name="connsiteY77" fmla="*/ 1653536 h 6007465"/>
              <a:gd name="connsiteX78" fmla="*/ 6194322 w 6356554"/>
              <a:gd name="connsiteY78" fmla="*/ 1550298 h 6007465"/>
              <a:gd name="connsiteX79" fmla="*/ 6223819 w 6356554"/>
              <a:gd name="connsiteY79" fmla="*/ 1491304 h 6007465"/>
              <a:gd name="connsiteX80" fmla="*/ 6253316 w 6356554"/>
              <a:gd name="connsiteY80" fmla="*/ 1373317 h 6007465"/>
              <a:gd name="connsiteX81" fmla="*/ 6268064 w 6356554"/>
              <a:gd name="connsiteY81" fmla="*/ 1314323 h 6007465"/>
              <a:gd name="connsiteX82" fmla="*/ 6282812 w 6356554"/>
              <a:gd name="connsiteY82" fmla="*/ 798130 h 6007465"/>
              <a:gd name="connsiteX83" fmla="*/ 6297561 w 6356554"/>
              <a:gd name="connsiteY83" fmla="*/ 739136 h 6007465"/>
              <a:gd name="connsiteX84" fmla="*/ 6356554 w 6356554"/>
              <a:gd name="connsiteY84" fmla="*/ 635898 h 6007465"/>
              <a:gd name="connsiteX0" fmla="*/ 0 w 6356554"/>
              <a:gd name="connsiteY0" fmla="*/ 3069381 h 6007465"/>
              <a:gd name="connsiteX1" fmla="*/ 126655 w 6356554"/>
              <a:gd name="connsiteY1" fmla="*/ 4444479 h 6007465"/>
              <a:gd name="connsiteX2" fmla="*/ 250203 w 6356554"/>
              <a:gd name="connsiteY2" fmla="*/ 2740864 h 6007465"/>
              <a:gd name="connsiteX3" fmla="*/ 329101 w 6356554"/>
              <a:gd name="connsiteY3" fmla="*/ 3705462 h 6007465"/>
              <a:gd name="connsiteX4" fmla="*/ 412954 w 6356554"/>
              <a:gd name="connsiteY4" fmla="*/ 2538440 h 6007465"/>
              <a:gd name="connsiteX5" fmla="*/ 601464 w 6356554"/>
              <a:gd name="connsiteY5" fmla="*/ 4203304 h 6007465"/>
              <a:gd name="connsiteX6" fmla="*/ 610562 w 6356554"/>
              <a:gd name="connsiteY6" fmla="*/ 2810859 h 6007465"/>
              <a:gd name="connsiteX7" fmla="*/ 720465 w 6356554"/>
              <a:gd name="connsiteY7" fmla="*/ 677947 h 6007465"/>
              <a:gd name="connsiteX8" fmla="*/ 816836 w 6356554"/>
              <a:gd name="connsiteY8" fmla="*/ 1710934 h 6007465"/>
              <a:gd name="connsiteX9" fmla="*/ 885622 w 6356554"/>
              <a:gd name="connsiteY9" fmla="*/ 323835 h 6007465"/>
              <a:gd name="connsiteX10" fmla="*/ 899651 w 6356554"/>
              <a:gd name="connsiteY10" fmla="*/ 2125485 h 6007465"/>
              <a:gd name="connsiteX11" fmla="*/ 1224229 w 6356554"/>
              <a:gd name="connsiteY11" fmla="*/ 5496703 h 6007465"/>
              <a:gd name="connsiteX12" fmla="*/ 1297970 w 6356554"/>
              <a:gd name="connsiteY12" fmla="*/ 4376538 h 6007465"/>
              <a:gd name="connsiteX13" fmla="*/ 1330395 w 6356554"/>
              <a:gd name="connsiteY13" fmla="*/ 3831846 h 6007465"/>
              <a:gd name="connsiteX14" fmla="*/ 1461103 w 6356554"/>
              <a:gd name="connsiteY14" fmla="*/ 2629529 h 6007465"/>
              <a:gd name="connsiteX15" fmla="*/ 1576239 w 6356554"/>
              <a:gd name="connsiteY15" fmla="*/ 3432051 h 6007465"/>
              <a:gd name="connsiteX16" fmla="*/ 1681316 w 6356554"/>
              <a:gd name="connsiteY16" fmla="*/ 2597433 h 6007465"/>
              <a:gd name="connsiteX17" fmla="*/ 1806492 w 6356554"/>
              <a:gd name="connsiteY17" fmla="*/ 3827356 h 6007465"/>
              <a:gd name="connsiteX18" fmla="*/ 1843548 w 6356554"/>
              <a:gd name="connsiteY18" fmla="*/ 1536400 h 6007465"/>
              <a:gd name="connsiteX19" fmla="*/ 1959216 w 6356554"/>
              <a:gd name="connsiteY19" fmla="*/ 2723668 h 6007465"/>
              <a:gd name="connsiteX20" fmla="*/ 1962548 w 6356554"/>
              <a:gd name="connsiteY20" fmla="*/ 1751129 h 6007465"/>
              <a:gd name="connsiteX21" fmla="*/ 2276724 w 6356554"/>
              <a:gd name="connsiteY21" fmla="*/ 1916257 h 6007465"/>
              <a:gd name="connsiteX22" fmla="*/ 2344014 w 6356554"/>
              <a:gd name="connsiteY22" fmla="*/ 3835724 h 6007465"/>
              <a:gd name="connsiteX23" fmla="*/ 2441389 w 6356554"/>
              <a:gd name="connsiteY23" fmla="*/ 1272678 h 6007465"/>
              <a:gd name="connsiteX24" fmla="*/ 2492477 w 6356554"/>
              <a:gd name="connsiteY24" fmla="*/ 1402814 h 6007465"/>
              <a:gd name="connsiteX25" fmla="*/ 2555209 w 6356554"/>
              <a:gd name="connsiteY25" fmla="*/ 1045953 h 6007465"/>
              <a:gd name="connsiteX26" fmla="*/ 2930695 w 6356554"/>
              <a:gd name="connsiteY26" fmla="*/ 5781423 h 6007465"/>
              <a:gd name="connsiteX27" fmla="*/ 3199005 w 6356554"/>
              <a:gd name="connsiteY27" fmla="*/ 4294986 h 6007465"/>
              <a:gd name="connsiteX28" fmla="*/ 3357905 w 6356554"/>
              <a:gd name="connsiteY28" fmla="*/ 4441175 h 6007465"/>
              <a:gd name="connsiteX29" fmla="*/ 3465286 w 6356554"/>
              <a:gd name="connsiteY29" fmla="*/ 3369292 h 6007465"/>
              <a:gd name="connsiteX30" fmla="*/ 3524483 w 6356554"/>
              <a:gd name="connsiteY30" fmla="*/ 2384606 h 6007465"/>
              <a:gd name="connsiteX31" fmla="*/ 3837442 w 6356554"/>
              <a:gd name="connsiteY31" fmla="*/ 2737417 h 6007465"/>
              <a:gd name="connsiteX32" fmla="*/ 3959979 w 6356554"/>
              <a:gd name="connsiteY32" fmla="*/ 4321734 h 6007465"/>
              <a:gd name="connsiteX33" fmla="*/ 3987740 w 6356554"/>
              <a:gd name="connsiteY33" fmla="*/ 1988999 h 6007465"/>
              <a:gd name="connsiteX34" fmla="*/ 4141190 w 6356554"/>
              <a:gd name="connsiteY34" fmla="*/ 1722229 h 6007465"/>
              <a:gd name="connsiteX35" fmla="*/ 4166049 w 6356554"/>
              <a:gd name="connsiteY35" fmla="*/ 2567533 h 6007465"/>
              <a:gd name="connsiteX36" fmla="*/ 4300609 w 6356554"/>
              <a:gd name="connsiteY36" fmla="*/ 2712568 h 6007465"/>
              <a:gd name="connsiteX37" fmla="*/ 4296669 w 6356554"/>
              <a:gd name="connsiteY37" fmla="*/ 1629984 h 6007465"/>
              <a:gd name="connsiteX38" fmla="*/ 4437488 w 6356554"/>
              <a:gd name="connsiteY38" fmla="*/ 2449693 h 6007465"/>
              <a:gd name="connsiteX39" fmla="*/ 4574367 w 6356554"/>
              <a:gd name="connsiteY39" fmla="*/ 1482509 h 6007465"/>
              <a:gd name="connsiteX40" fmla="*/ 4745695 w 6356554"/>
              <a:gd name="connsiteY40" fmla="*/ 6007448 h 6007465"/>
              <a:gd name="connsiteX41" fmla="*/ 4891760 w 6356554"/>
              <a:gd name="connsiteY41" fmla="*/ 4935569 h 6007465"/>
              <a:gd name="connsiteX42" fmla="*/ 5069755 w 6356554"/>
              <a:gd name="connsiteY42" fmla="*/ 5709579 h 6007465"/>
              <a:gd name="connsiteX43" fmla="*/ 5105106 w 6356554"/>
              <a:gd name="connsiteY43" fmla="*/ 4779838 h 6007465"/>
              <a:gd name="connsiteX44" fmla="*/ 5254009 w 6356554"/>
              <a:gd name="connsiteY44" fmla="*/ 5017256 h 6007465"/>
              <a:gd name="connsiteX45" fmla="*/ 5322976 w 6356554"/>
              <a:gd name="connsiteY45" fmla="*/ 3951877 h 6007465"/>
              <a:gd name="connsiteX46" fmla="*/ 5490365 w 6356554"/>
              <a:gd name="connsiteY46" fmla="*/ 3380587 h 6007465"/>
              <a:gd name="connsiteX47" fmla="*/ 5538752 w 6356554"/>
              <a:gd name="connsiteY47" fmla="*/ 3107167 h 6007465"/>
              <a:gd name="connsiteX48" fmla="*/ 4970206 w 6356554"/>
              <a:gd name="connsiteY48" fmla="*/ 237691 h 6007465"/>
              <a:gd name="connsiteX49" fmla="*/ 5088193 w 6356554"/>
              <a:gd name="connsiteY49" fmla="*/ 149201 h 6007465"/>
              <a:gd name="connsiteX50" fmla="*/ 5206180 w 6356554"/>
              <a:gd name="connsiteY50" fmla="*/ 119704 h 6007465"/>
              <a:gd name="connsiteX51" fmla="*/ 5353664 w 6356554"/>
              <a:gd name="connsiteY51" fmla="*/ 134452 h 6007465"/>
              <a:gd name="connsiteX52" fmla="*/ 5412658 w 6356554"/>
              <a:gd name="connsiteY52" fmla="*/ 163949 h 6007465"/>
              <a:gd name="connsiteX53" fmla="*/ 5515896 w 6356554"/>
              <a:gd name="connsiteY53" fmla="*/ 237691 h 6007465"/>
              <a:gd name="connsiteX54" fmla="*/ 5545393 w 6356554"/>
              <a:gd name="connsiteY54" fmla="*/ 281936 h 6007465"/>
              <a:gd name="connsiteX55" fmla="*/ 5589638 w 6356554"/>
              <a:gd name="connsiteY55" fmla="*/ 326181 h 6007465"/>
              <a:gd name="connsiteX56" fmla="*/ 5604387 w 6356554"/>
              <a:gd name="connsiteY56" fmla="*/ 385175 h 6007465"/>
              <a:gd name="connsiteX57" fmla="*/ 5663380 w 6356554"/>
              <a:gd name="connsiteY57" fmla="*/ 547407 h 6007465"/>
              <a:gd name="connsiteX58" fmla="*/ 5707625 w 6356554"/>
              <a:gd name="connsiteY58" fmla="*/ 709640 h 6007465"/>
              <a:gd name="connsiteX59" fmla="*/ 5737122 w 6356554"/>
              <a:gd name="connsiteY59" fmla="*/ 798130 h 6007465"/>
              <a:gd name="connsiteX60" fmla="*/ 5781367 w 6356554"/>
              <a:gd name="connsiteY60" fmla="*/ 989859 h 6007465"/>
              <a:gd name="connsiteX61" fmla="*/ 5796116 w 6356554"/>
              <a:gd name="connsiteY61" fmla="*/ 1034104 h 6007465"/>
              <a:gd name="connsiteX62" fmla="*/ 5781367 w 6356554"/>
              <a:gd name="connsiteY62" fmla="*/ 1152091 h 6007465"/>
              <a:gd name="connsiteX63" fmla="*/ 5692877 w 6356554"/>
              <a:gd name="connsiteY63" fmla="*/ 1270078 h 6007465"/>
              <a:gd name="connsiteX64" fmla="*/ 5574890 w 6356554"/>
              <a:gd name="connsiteY64" fmla="*/ 1402814 h 6007465"/>
              <a:gd name="connsiteX65" fmla="*/ 5471651 w 6356554"/>
              <a:gd name="connsiteY65" fmla="*/ 1476556 h 6007465"/>
              <a:gd name="connsiteX66" fmla="*/ 5427406 w 6356554"/>
              <a:gd name="connsiteY66" fmla="*/ 1579794 h 6007465"/>
              <a:gd name="connsiteX67" fmla="*/ 5412658 w 6356554"/>
              <a:gd name="connsiteY67" fmla="*/ 1624040 h 6007465"/>
              <a:gd name="connsiteX68" fmla="*/ 5442154 w 6356554"/>
              <a:gd name="connsiteY68" fmla="*/ 1801020 h 6007465"/>
              <a:gd name="connsiteX69" fmla="*/ 5515896 w 6356554"/>
              <a:gd name="connsiteY69" fmla="*/ 1874762 h 6007465"/>
              <a:gd name="connsiteX70" fmla="*/ 5560141 w 6356554"/>
              <a:gd name="connsiteY70" fmla="*/ 1889511 h 6007465"/>
              <a:gd name="connsiteX71" fmla="*/ 5648632 w 6356554"/>
              <a:gd name="connsiteY71" fmla="*/ 1948504 h 6007465"/>
              <a:gd name="connsiteX72" fmla="*/ 5751871 w 6356554"/>
              <a:gd name="connsiteY72" fmla="*/ 1978001 h 6007465"/>
              <a:gd name="connsiteX73" fmla="*/ 5810864 w 6356554"/>
              <a:gd name="connsiteY73" fmla="*/ 2007498 h 6007465"/>
              <a:gd name="connsiteX74" fmla="*/ 5958348 w 6356554"/>
              <a:gd name="connsiteY74" fmla="*/ 1992749 h 6007465"/>
              <a:gd name="connsiteX75" fmla="*/ 6046838 w 6356554"/>
              <a:gd name="connsiteY75" fmla="*/ 1860014 h 6007465"/>
              <a:gd name="connsiteX76" fmla="*/ 6091083 w 6356554"/>
              <a:gd name="connsiteY76" fmla="*/ 1815769 h 6007465"/>
              <a:gd name="connsiteX77" fmla="*/ 6164825 w 6356554"/>
              <a:gd name="connsiteY77" fmla="*/ 1653536 h 6007465"/>
              <a:gd name="connsiteX78" fmla="*/ 6194322 w 6356554"/>
              <a:gd name="connsiteY78" fmla="*/ 1550298 h 6007465"/>
              <a:gd name="connsiteX79" fmla="*/ 6223819 w 6356554"/>
              <a:gd name="connsiteY79" fmla="*/ 1491304 h 6007465"/>
              <a:gd name="connsiteX80" fmla="*/ 6253316 w 6356554"/>
              <a:gd name="connsiteY80" fmla="*/ 1373317 h 6007465"/>
              <a:gd name="connsiteX81" fmla="*/ 6268064 w 6356554"/>
              <a:gd name="connsiteY81" fmla="*/ 1314323 h 6007465"/>
              <a:gd name="connsiteX82" fmla="*/ 6282812 w 6356554"/>
              <a:gd name="connsiteY82" fmla="*/ 798130 h 6007465"/>
              <a:gd name="connsiteX83" fmla="*/ 6297561 w 6356554"/>
              <a:gd name="connsiteY83" fmla="*/ 739136 h 6007465"/>
              <a:gd name="connsiteX84" fmla="*/ 6356554 w 6356554"/>
              <a:gd name="connsiteY84" fmla="*/ 635898 h 6007465"/>
              <a:gd name="connsiteX0" fmla="*/ 0 w 6356554"/>
              <a:gd name="connsiteY0" fmla="*/ 3069381 h 6007465"/>
              <a:gd name="connsiteX1" fmla="*/ 126655 w 6356554"/>
              <a:gd name="connsiteY1" fmla="*/ 4444479 h 6007465"/>
              <a:gd name="connsiteX2" fmla="*/ 250203 w 6356554"/>
              <a:gd name="connsiteY2" fmla="*/ 2740864 h 6007465"/>
              <a:gd name="connsiteX3" fmla="*/ 329101 w 6356554"/>
              <a:gd name="connsiteY3" fmla="*/ 3705462 h 6007465"/>
              <a:gd name="connsiteX4" fmla="*/ 412954 w 6356554"/>
              <a:gd name="connsiteY4" fmla="*/ 2538440 h 6007465"/>
              <a:gd name="connsiteX5" fmla="*/ 601464 w 6356554"/>
              <a:gd name="connsiteY5" fmla="*/ 4203304 h 6007465"/>
              <a:gd name="connsiteX6" fmla="*/ 610562 w 6356554"/>
              <a:gd name="connsiteY6" fmla="*/ 2810859 h 6007465"/>
              <a:gd name="connsiteX7" fmla="*/ 720465 w 6356554"/>
              <a:gd name="connsiteY7" fmla="*/ 677947 h 6007465"/>
              <a:gd name="connsiteX8" fmla="*/ 816836 w 6356554"/>
              <a:gd name="connsiteY8" fmla="*/ 1710934 h 6007465"/>
              <a:gd name="connsiteX9" fmla="*/ 885622 w 6356554"/>
              <a:gd name="connsiteY9" fmla="*/ 323835 h 6007465"/>
              <a:gd name="connsiteX10" fmla="*/ 899651 w 6356554"/>
              <a:gd name="connsiteY10" fmla="*/ 2125485 h 6007465"/>
              <a:gd name="connsiteX11" fmla="*/ 1224229 w 6356554"/>
              <a:gd name="connsiteY11" fmla="*/ 5496703 h 6007465"/>
              <a:gd name="connsiteX12" fmla="*/ 1297970 w 6356554"/>
              <a:gd name="connsiteY12" fmla="*/ 4376538 h 6007465"/>
              <a:gd name="connsiteX13" fmla="*/ 1330395 w 6356554"/>
              <a:gd name="connsiteY13" fmla="*/ 3831846 h 6007465"/>
              <a:gd name="connsiteX14" fmla="*/ 1461103 w 6356554"/>
              <a:gd name="connsiteY14" fmla="*/ 2629529 h 6007465"/>
              <a:gd name="connsiteX15" fmla="*/ 1576239 w 6356554"/>
              <a:gd name="connsiteY15" fmla="*/ 3432051 h 6007465"/>
              <a:gd name="connsiteX16" fmla="*/ 1681316 w 6356554"/>
              <a:gd name="connsiteY16" fmla="*/ 2597433 h 6007465"/>
              <a:gd name="connsiteX17" fmla="*/ 1806492 w 6356554"/>
              <a:gd name="connsiteY17" fmla="*/ 3827356 h 6007465"/>
              <a:gd name="connsiteX18" fmla="*/ 1843548 w 6356554"/>
              <a:gd name="connsiteY18" fmla="*/ 1536400 h 6007465"/>
              <a:gd name="connsiteX19" fmla="*/ 1959216 w 6356554"/>
              <a:gd name="connsiteY19" fmla="*/ 2723668 h 6007465"/>
              <a:gd name="connsiteX20" fmla="*/ 1962548 w 6356554"/>
              <a:gd name="connsiteY20" fmla="*/ 1751129 h 6007465"/>
              <a:gd name="connsiteX21" fmla="*/ 2276724 w 6356554"/>
              <a:gd name="connsiteY21" fmla="*/ 1916257 h 6007465"/>
              <a:gd name="connsiteX22" fmla="*/ 2344014 w 6356554"/>
              <a:gd name="connsiteY22" fmla="*/ 3835724 h 6007465"/>
              <a:gd name="connsiteX23" fmla="*/ 2441389 w 6356554"/>
              <a:gd name="connsiteY23" fmla="*/ 1272678 h 6007465"/>
              <a:gd name="connsiteX24" fmla="*/ 2492477 w 6356554"/>
              <a:gd name="connsiteY24" fmla="*/ 1402814 h 6007465"/>
              <a:gd name="connsiteX25" fmla="*/ 2555209 w 6356554"/>
              <a:gd name="connsiteY25" fmla="*/ 1045953 h 6007465"/>
              <a:gd name="connsiteX26" fmla="*/ 2930695 w 6356554"/>
              <a:gd name="connsiteY26" fmla="*/ 5781423 h 6007465"/>
              <a:gd name="connsiteX27" fmla="*/ 3199005 w 6356554"/>
              <a:gd name="connsiteY27" fmla="*/ 4294986 h 6007465"/>
              <a:gd name="connsiteX28" fmla="*/ 3357905 w 6356554"/>
              <a:gd name="connsiteY28" fmla="*/ 4441175 h 6007465"/>
              <a:gd name="connsiteX29" fmla="*/ 3465286 w 6356554"/>
              <a:gd name="connsiteY29" fmla="*/ 3369292 h 6007465"/>
              <a:gd name="connsiteX30" fmla="*/ 3524483 w 6356554"/>
              <a:gd name="connsiteY30" fmla="*/ 2384606 h 6007465"/>
              <a:gd name="connsiteX31" fmla="*/ 3837442 w 6356554"/>
              <a:gd name="connsiteY31" fmla="*/ 2737417 h 6007465"/>
              <a:gd name="connsiteX32" fmla="*/ 3959979 w 6356554"/>
              <a:gd name="connsiteY32" fmla="*/ 4321734 h 6007465"/>
              <a:gd name="connsiteX33" fmla="*/ 3987740 w 6356554"/>
              <a:gd name="connsiteY33" fmla="*/ 1988999 h 6007465"/>
              <a:gd name="connsiteX34" fmla="*/ 4141190 w 6356554"/>
              <a:gd name="connsiteY34" fmla="*/ 1722229 h 6007465"/>
              <a:gd name="connsiteX35" fmla="*/ 4166049 w 6356554"/>
              <a:gd name="connsiteY35" fmla="*/ 2567533 h 6007465"/>
              <a:gd name="connsiteX36" fmla="*/ 4300609 w 6356554"/>
              <a:gd name="connsiteY36" fmla="*/ 2712568 h 6007465"/>
              <a:gd name="connsiteX37" fmla="*/ 4296669 w 6356554"/>
              <a:gd name="connsiteY37" fmla="*/ 1629984 h 6007465"/>
              <a:gd name="connsiteX38" fmla="*/ 4437488 w 6356554"/>
              <a:gd name="connsiteY38" fmla="*/ 2449693 h 6007465"/>
              <a:gd name="connsiteX39" fmla="*/ 4574367 w 6356554"/>
              <a:gd name="connsiteY39" fmla="*/ 1482509 h 6007465"/>
              <a:gd name="connsiteX40" fmla="*/ 4745695 w 6356554"/>
              <a:gd name="connsiteY40" fmla="*/ 6007448 h 6007465"/>
              <a:gd name="connsiteX41" fmla="*/ 4891760 w 6356554"/>
              <a:gd name="connsiteY41" fmla="*/ 4935569 h 6007465"/>
              <a:gd name="connsiteX42" fmla="*/ 5069755 w 6356554"/>
              <a:gd name="connsiteY42" fmla="*/ 5709579 h 6007465"/>
              <a:gd name="connsiteX43" fmla="*/ 5105106 w 6356554"/>
              <a:gd name="connsiteY43" fmla="*/ 4779838 h 6007465"/>
              <a:gd name="connsiteX44" fmla="*/ 5254009 w 6356554"/>
              <a:gd name="connsiteY44" fmla="*/ 5017256 h 6007465"/>
              <a:gd name="connsiteX45" fmla="*/ 5322976 w 6356554"/>
              <a:gd name="connsiteY45" fmla="*/ 3951877 h 6007465"/>
              <a:gd name="connsiteX46" fmla="*/ 5490365 w 6356554"/>
              <a:gd name="connsiteY46" fmla="*/ 3380587 h 6007465"/>
              <a:gd name="connsiteX47" fmla="*/ 5538752 w 6356554"/>
              <a:gd name="connsiteY47" fmla="*/ 3107167 h 6007465"/>
              <a:gd name="connsiteX48" fmla="*/ 4970206 w 6356554"/>
              <a:gd name="connsiteY48" fmla="*/ 237691 h 6007465"/>
              <a:gd name="connsiteX49" fmla="*/ 5088193 w 6356554"/>
              <a:gd name="connsiteY49" fmla="*/ 149201 h 6007465"/>
              <a:gd name="connsiteX50" fmla="*/ 5206180 w 6356554"/>
              <a:gd name="connsiteY50" fmla="*/ 119704 h 6007465"/>
              <a:gd name="connsiteX51" fmla="*/ 5353664 w 6356554"/>
              <a:gd name="connsiteY51" fmla="*/ 134452 h 6007465"/>
              <a:gd name="connsiteX52" fmla="*/ 5412658 w 6356554"/>
              <a:gd name="connsiteY52" fmla="*/ 163949 h 6007465"/>
              <a:gd name="connsiteX53" fmla="*/ 5515896 w 6356554"/>
              <a:gd name="connsiteY53" fmla="*/ 237691 h 6007465"/>
              <a:gd name="connsiteX54" fmla="*/ 5545393 w 6356554"/>
              <a:gd name="connsiteY54" fmla="*/ 281936 h 6007465"/>
              <a:gd name="connsiteX55" fmla="*/ 5589638 w 6356554"/>
              <a:gd name="connsiteY55" fmla="*/ 326181 h 6007465"/>
              <a:gd name="connsiteX56" fmla="*/ 5604387 w 6356554"/>
              <a:gd name="connsiteY56" fmla="*/ 385175 h 6007465"/>
              <a:gd name="connsiteX57" fmla="*/ 5663380 w 6356554"/>
              <a:gd name="connsiteY57" fmla="*/ 547407 h 6007465"/>
              <a:gd name="connsiteX58" fmla="*/ 5707625 w 6356554"/>
              <a:gd name="connsiteY58" fmla="*/ 709640 h 6007465"/>
              <a:gd name="connsiteX59" fmla="*/ 5737122 w 6356554"/>
              <a:gd name="connsiteY59" fmla="*/ 798130 h 6007465"/>
              <a:gd name="connsiteX60" fmla="*/ 5781367 w 6356554"/>
              <a:gd name="connsiteY60" fmla="*/ 989859 h 6007465"/>
              <a:gd name="connsiteX61" fmla="*/ 5796116 w 6356554"/>
              <a:gd name="connsiteY61" fmla="*/ 1034104 h 6007465"/>
              <a:gd name="connsiteX62" fmla="*/ 5781367 w 6356554"/>
              <a:gd name="connsiteY62" fmla="*/ 1152091 h 6007465"/>
              <a:gd name="connsiteX63" fmla="*/ 5692877 w 6356554"/>
              <a:gd name="connsiteY63" fmla="*/ 1270078 h 6007465"/>
              <a:gd name="connsiteX64" fmla="*/ 5574890 w 6356554"/>
              <a:gd name="connsiteY64" fmla="*/ 1402814 h 6007465"/>
              <a:gd name="connsiteX65" fmla="*/ 5471651 w 6356554"/>
              <a:gd name="connsiteY65" fmla="*/ 1476556 h 6007465"/>
              <a:gd name="connsiteX66" fmla="*/ 5427406 w 6356554"/>
              <a:gd name="connsiteY66" fmla="*/ 1579794 h 6007465"/>
              <a:gd name="connsiteX67" fmla="*/ 5412658 w 6356554"/>
              <a:gd name="connsiteY67" fmla="*/ 1624040 h 6007465"/>
              <a:gd name="connsiteX68" fmla="*/ 5442154 w 6356554"/>
              <a:gd name="connsiteY68" fmla="*/ 1801020 h 6007465"/>
              <a:gd name="connsiteX69" fmla="*/ 5515896 w 6356554"/>
              <a:gd name="connsiteY69" fmla="*/ 1874762 h 6007465"/>
              <a:gd name="connsiteX70" fmla="*/ 5560141 w 6356554"/>
              <a:gd name="connsiteY70" fmla="*/ 1889511 h 6007465"/>
              <a:gd name="connsiteX71" fmla="*/ 5648632 w 6356554"/>
              <a:gd name="connsiteY71" fmla="*/ 1948504 h 6007465"/>
              <a:gd name="connsiteX72" fmla="*/ 5751871 w 6356554"/>
              <a:gd name="connsiteY72" fmla="*/ 1978001 h 6007465"/>
              <a:gd name="connsiteX73" fmla="*/ 5810864 w 6356554"/>
              <a:gd name="connsiteY73" fmla="*/ 2007498 h 6007465"/>
              <a:gd name="connsiteX74" fmla="*/ 5958348 w 6356554"/>
              <a:gd name="connsiteY74" fmla="*/ 1992749 h 6007465"/>
              <a:gd name="connsiteX75" fmla="*/ 6046838 w 6356554"/>
              <a:gd name="connsiteY75" fmla="*/ 1860014 h 6007465"/>
              <a:gd name="connsiteX76" fmla="*/ 6091083 w 6356554"/>
              <a:gd name="connsiteY76" fmla="*/ 1815769 h 6007465"/>
              <a:gd name="connsiteX77" fmla="*/ 6164825 w 6356554"/>
              <a:gd name="connsiteY77" fmla="*/ 1653536 h 6007465"/>
              <a:gd name="connsiteX78" fmla="*/ 6194322 w 6356554"/>
              <a:gd name="connsiteY78" fmla="*/ 1550298 h 6007465"/>
              <a:gd name="connsiteX79" fmla="*/ 6223819 w 6356554"/>
              <a:gd name="connsiteY79" fmla="*/ 1491304 h 6007465"/>
              <a:gd name="connsiteX80" fmla="*/ 6253316 w 6356554"/>
              <a:gd name="connsiteY80" fmla="*/ 1373317 h 6007465"/>
              <a:gd name="connsiteX81" fmla="*/ 6268064 w 6356554"/>
              <a:gd name="connsiteY81" fmla="*/ 1314323 h 6007465"/>
              <a:gd name="connsiteX82" fmla="*/ 6282812 w 6356554"/>
              <a:gd name="connsiteY82" fmla="*/ 798130 h 6007465"/>
              <a:gd name="connsiteX83" fmla="*/ 6297561 w 6356554"/>
              <a:gd name="connsiteY83" fmla="*/ 739136 h 6007465"/>
              <a:gd name="connsiteX84" fmla="*/ 6356554 w 6356554"/>
              <a:gd name="connsiteY84" fmla="*/ 635898 h 6007465"/>
              <a:gd name="connsiteX0" fmla="*/ 0 w 6356554"/>
              <a:gd name="connsiteY0" fmla="*/ 3069381 h 6007465"/>
              <a:gd name="connsiteX1" fmla="*/ 126655 w 6356554"/>
              <a:gd name="connsiteY1" fmla="*/ 4444479 h 6007465"/>
              <a:gd name="connsiteX2" fmla="*/ 250203 w 6356554"/>
              <a:gd name="connsiteY2" fmla="*/ 2740864 h 6007465"/>
              <a:gd name="connsiteX3" fmla="*/ 329101 w 6356554"/>
              <a:gd name="connsiteY3" fmla="*/ 3705462 h 6007465"/>
              <a:gd name="connsiteX4" fmla="*/ 412954 w 6356554"/>
              <a:gd name="connsiteY4" fmla="*/ 2538440 h 6007465"/>
              <a:gd name="connsiteX5" fmla="*/ 601464 w 6356554"/>
              <a:gd name="connsiteY5" fmla="*/ 4203304 h 6007465"/>
              <a:gd name="connsiteX6" fmla="*/ 610562 w 6356554"/>
              <a:gd name="connsiteY6" fmla="*/ 2810859 h 6007465"/>
              <a:gd name="connsiteX7" fmla="*/ 720465 w 6356554"/>
              <a:gd name="connsiteY7" fmla="*/ 677947 h 6007465"/>
              <a:gd name="connsiteX8" fmla="*/ 816836 w 6356554"/>
              <a:gd name="connsiteY8" fmla="*/ 1710934 h 6007465"/>
              <a:gd name="connsiteX9" fmla="*/ 885622 w 6356554"/>
              <a:gd name="connsiteY9" fmla="*/ 323835 h 6007465"/>
              <a:gd name="connsiteX10" fmla="*/ 899651 w 6356554"/>
              <a:gd name="connsiteY10" fmla="*/ 2125485 h 6007465"/>
              <a:gd name="connsiteX11" fmla="*/ 1224229 w 6356554"/>
              <a:gd name="connsiteY11" fmla="*/ 5496703 h 6007465"/>
              <a:gd name="connsiteX12" fmla="*/ 1297970 w 6356554"/>
              <a:gd name="connsiteY12" fmla="*/ 4376538 h 6007465"/>
              <a:gd name="connsiteX13" fmla="*/ 1330395 w 6356554"/>
              <a:gd name="connsiteY13" fmla="*/ 3831846 h 6007465"/>
              <a:gd name="connsiteX14" fmla="*/ 1461103 w 6356554"/>
              <a:gd name="connsiteY14" fmla="*/ 2629529 h 6007465"/>
              <a:gd name="connsiteX15" fmla="*/ 1576239 w 6356554"/>
              <a:gd name="connsiteY15" fmla="*/ 3432051 h 6007465"/>
              <a:gd name="connsiteX16" fmla="*/ 1681316 w 6356554"/>
              <a:gd name="connsiteY16" fmla="*/ 2597433 h 6007465"/>
              <a:gd name="connsiteX17" fmla="*/ 1806492 w 6356554"/>
              <a:gd name="connsiteY17" fmla="*/ 3827356 h 6007465"/>
              <a:gd name="connsiteX18" fmla="*/ 1843548 w 6356554"/>
              <a:gd name="connsiteY18" fmla="*/ 1536400 h 6007465"/>
              <a:gd name="connsiteX19" fmla="*/ 1959216 w 6356554"/>
              <a:gd name="connsiteY19" fmla="*/ 2723668 h 6007465"/>
              <a:gd name="connsiteX20" fmla="*/ 1962548 w 6356554"/>
              <a:gd name="connsiteY20" fmla="*/ 1751129 h 6007465"/>
              <a:gd name="connsiteX21" fmla="*/ 2276724 w 6356554"/>
              <a:gd name="connsiteY21" fmla="*/ 1916257 h 6007465"/>
              <a:gd name="connsiteX22" fmla="*/ 2344014 w 6356554"/>
              <a:gd name="connsiteY22" fmla="*/ 3835724 h 6007465"/>
              <a:gd name="connsiteX23" fmla="*/ 2441389 w 6356554"/>
              <a:gd name="connsiteY23" fmla="*/ 1272678 h 6007465"/>
              <a:gd name="connsiteX24" fmla="*/ 2492477 w 6356554"/>
              <a:gd name="connsiteY24" fmla="*/ 1402814 h 6007465"/>
              <a:gd name="connsiteX25" fmla="*/ 2555209 w 6356554"/>
              <a:gd name="connsiteY25" fmla="*/ 1045953 h 6007465"/>
              <a:gd name="connsiteX26" fmla="*/ 2930695 w 6356554"/>
              <a:gd name="connsiteY26" fmla="*/ 5781423 h 6007465"/>
              <a:gd name="connsiteX27" fmla="*/ 3199005 w 6356554"/>
              <a:gd name="connsiteY27" fmla="*/ 4294986 h 6007465"/>
              <a:gd name="connsiteX28" fmla="*/ 3357905 w 6356554"/>
              <a:gd name="connsiteY28" fmla="*/ 4441175 h 6007465"/>
              <a:gd name="connsiteX29" fmla="*/ 3465286 w 6356554"/>
              <a:gd name="connsiteY29" fmla="*/ 3369292 h 6007465"/>
              <a:gd name="connsiteX30" fmla="*/ 3524483 w 6356554"/>
              <a:gd name="connsiteY30" fmla="*/ 2384606 h 6007465"/>
              <a:gd name="connsiteX31" fmla="*/ 3837442 w 6356554"/>
              <a:gd name="connsiteY31" fmla="*/ 2737417 h 6007465"/>
              <a:gd name="connsiteX32" fmla="*/ 3959979 w 6356554"/>
              <a:gd name="connsiteY32" fmla="*/ 4321734 h 6007465"/>
              <a:gd name="connsiteX33" fmla="*/ 3987740 w 6356554"/>
              <a:gd name="connsiteY33" fmla="*/ 1988999 h 6007465"/>
              <a:gd name="connsiteX34" fmla="*/ 4141190 w 6356554"/>
              <a:gd name="connsiteY34" fmla="*/ 1722229 h 6007465"/>
              <a:gd name="connsiteX35" fmla="*/ 4166049 w 6356554"/>
              <a:gd name="connsiteY35" fmla="*/ 2567533 h 6007465"/>
              <a:gd name="connsiteX36" fmla="*/ 4300609 w 6356554"/>
              <a:gd name="connsiteY36" fmla="*/ 2712568 h 6007465"/>
              <a:gd name="connsiteX37" fmla="*/ 4296669 w 6356554"/>
              <a:gd name="connsiteY37" fmla="*/ 1629984 h 6007465"/>
              <a:gd name="connsiteX38" fmla="*/ 4437488 w 6356554"/>
              <a:gd name="connsiteY38" fmla="*/ 2449693 h 6007465"/>
              <a:gd name="connsiteX39" fmla="*/ 4574367 w 6356554"/>
              <a:gd name="connsiteY39" fmla="*/ 1482509 h 6007465"/>
              <a:gd name="connsiteX40" fmla="*/ 4745695 w 6356554"/>
              <a:gd name="connsiteY40" fmla="*/ 6007448 h 6007465"/>
              <a:gd name="connsiteX41" fmla="*/ 4891760 w 6356554"/>
              <a:gd name="connsiteY41" fmla="*/ 4935569 h 6007465"/>
              <a:gd name="connsiteX42" fmla="*/ 5069755 w 6356554"/>
              <a:gd name="connsiteY42" fmla="*/ 5709579 h 6007465"/>
              <a:gd name="connsiteX43" fmla="*/ 5105106 w 6356554"/>
              <a:gd name="connsiteY43" fmla="*/ 4779838 h 6007465"/>
              <a:gd name="connsiteX44" fmla="*/ 5254009 w 6356554"/>
              <a:gd name="connsiteY44" fmla="*/ 5017256 h 6007465"/>
              <a:gd name="connsiteX45" fmla="*/ 5322976 w 6356554"/>
              <a:gd name="connsiteY45" fmla="*/ 3951877 h 6007465"/>
              <a:gd name="connsiteX46" fmla="*/ 5490365 w 6356554"/>
              <a:gd name="connsiteY46" fmla="*/ 3380587 h 6007465"/>
              <a:gd name="connsiteX47" fmla="*/ 5538752 w 6356554"/>
              <a:gd name="connsiteY47" fmla="*/ 3107167 h 6007465"/>
              <a:gd name="connsiteX48" fmla="*/ 4970206 w 6356554"/>
              <a:gd name="connsiteY48" fmla="*/ 237691 h 6007465"/>
              <a:gd name="connsiteX49" fmla="*/ 5088193 w 6356554"/>
              <a:gd name="connsiteY49" fmla="*/ 149201 h 6007465"/>
              <a:gd name="connsiteX50" fmla="*/ 5206180 w 6356554"/>
              <a:gd name="connsiteY50" fmla="*/ 119704 h 6007465"/>
              <a:gd name="connsiteX51" fmla="*/ 5353664 w 6356554"/>
              <a:gd name="connsiteY51" fmla="*/ 134452 h 6007465"/>
              <a:gd name="connsiteX52" fmla="*/ 5412658 w 6356554"/>
              <a:gd name="connsiteY52" fmla="*/ 163949 h 6007465"/>
              <a:gd name="connsiteX53" fmla="*/ 5515896 w 6356554"/>
              <a:gd name="connsiteY53" fmla="*/ 237691 h 6007465"/>
              <a:gd name="connsiteX54" fmla="*/ 5545393 w 6356554"/>
              <a:gd name="connsiteY54" fmla="*/ 281936 h 6007465"/>
              <a:gd name="connsiteX55" fmla="*/ 5589638 w 6356554"/>
              <a:gd name="connsiteY55" fmla="*/ 326181 h 6007465"/>
              <a:gd name="connsiteX56" fmla="*/ 5604387 w 6356554"/>
              <a:gd name="connsiteY56" fmla="*/ 385175 h 6007465"/>
              <a:gd name="connsiteX57" fmla="*/ 5663380 w 6356554"/>
              <a:gd name="connsiteY57" fmla="*/ 547407 h 6007465"/>
              <a:gd name="connsiteX58" fmla="*/ 5707625 w 6356554"/>
              <a:gd name="connsiteY58" fmla="*/ 709640 h 6007465"/>
              <a:gd name="connsiteX59" fmla="*/ 5737122 w 6356554"/>
              <a:gd name="connsiteY59" fmla="*/ 798130 h 6007465"/>
              <a:gd name="connsiteX60" fmla="*/ 5781367 w 6356554"/>
              <a:gd name="connsiteY60" fmla="*/ 989859 h 6007465"/>
              <a:gd name="connsiteX61" fmla="*/ 5796116 w 6356554"/>
              <a:gd name="connsiteY61" fmla="*/ 1034104 h 6007465"/>
              <a:gd name="connsiteX62" fmla="*/ 5781367 w 6356554"/>
              <a:gd name="connsiteY62" fmla="*/ 1152091 h 6007465"/>
              <a:gd name="connsiteX63" fmla="*/ 5692877 w 6356554"/>
              <a:gd name="connsiteY63" fmla="*/ 1270078 h 6007465"/>
              <a:gd name="connsiteX64" fmla="*/ 5574890 w 6356554"/>
              <a:gd name="connsiteY64" fmla="*/ 1402814 h 6007465"/>
              <a:gd name="connsiteX65" fmla="*/ 5471651 w 6356554"/>
              <a:gd name="connsiteY65" fmla="*/ 1476556 h 6007465"/>
              <a:gd name="connsiteX66" fmla="*/ 5427406 w 6356554"/>
              <a:gd name="connsiteY66" fmla="*/ 1579794 h 6007465"/>
              <a:gd name="connsiteX67" fmla="*/ 5412658 w 6356554"/>
              <a:gd name="connsiteY67" fmla="*/ 1624040 h 6007465"/>
              <a:gd name="connsiteX68" fmla="*/ 5442154 w 6356554"/>
              <a:gd name="connsiteY68" fmla="*/ 1801020 h 6007465"/>
              <a:gd name="connsiteX69" fmla="*/ 5515896 w 6356554"/>
              <a:gd name="connsiteY69" fmla="*/ 1874762 h 6007465"/>
              <a:gd name="connsiteX70" fmla="*/ 5560141 w 6356554"/>
              <a:gd name="connsiteY70" fmla="*/ 1889511 h 6007465"/>
              <a:gd name="connsiteX71" fmla="*/ 5648632 w 6356554"/>
              <a:gd name="connsiteY71" fmla="*/ 1948504 h 6007465"/>
              <a:gd name="connsiteX72" fmla="*/ 5751871 w 6356554"/>
              <a:gd name="connsiteY72" fmla="*/ 1978001 h 6007465"/>
              <a:gd name="connsiteX73" fmla="*/ 5810864 w 6356554"/>
              <a:gd name="connsiteY73" fmla="*/ 2007498 h 6007465"/>
              <a:gd name="connsiteX74" fmla="*/ 5958348 w 6356554"/>
              <a:gd name="connsiteY74" fmla="*/ 1992749 h 6007465"/>
              <a:gd name="connsiteX75" fmla="*/ 6046838 w 6356554"/>
              <a:gd name="connsiteY75" fmla="*/ 1860014 h 6007465"/>
              <a:gd name="connsiteX76" fmla="*/ 6091083 w 6356554"/>
              <a:gd name="connsiteY76" fmla="*/ 1815769 h 6007465"/>
              <a:gd name="connsiteX77" fmla="*/ 6164825 w 6356554"/>
              <a:gd name="connsiteY77" fmla="*/ 1653536 h 6007465"/>
              <a:gd name="connsiteX78" fmla="*/ 6194322 w 6356554"/>
              <a:gd name="connsiteY78" fmla="*/ 1550298 h 6007465"/>
              <a:gd name="connsiteX79" fmla="*/ 6223819 w 6356554"/>
              <a:gd name="connsiteY79" fmla="*/ 1491304 h 6007465"/>
              <a:gd name="connsiteX80" fmla="*/ 6253316 w 6356554"/>
              <a:gd name="connsiteY80" fmla="*/ 1373317 h 6007465"/>
              <a:gd name="connsiteX81" fmla="*/ 6268064 w 6356554"/>
              <a:gd name="connsiteY81" fmla="*/ 1314323 h 6007465"/>
              <a:gd name="connsiteX82" fmla="*/ 6282812 w 6356554"/>
              <a:gd name="connsiteY82" fmla="*/ 798130 h 6007465"/>
              <a:gd name="connsiteX83" fmla="*/ 6297561 w 6356554"/>
              <a:gd name="connsiteY83" fmla="*/ 739136 h 6007465"/>
              <a:gd name="connsiteX84" fmla="*/ 6356554 w 6356554"/>
              <a:gd name="connsiteY84" fmla="*/ 635898 h 6007465"/>
              <a:gd name="connsiteX0" fmla="*/ 0 w 6356554"/>
              <a:gd name="connsiteY0" fmla="*/ 3069381 h 6007465"/>
              <a:gd name="connsiteX1" fmla="*/ 126655 w 6356554"/>
              <a:gd name="connsiteY1" fmla="*/ 4444479 h 6007465"/>
              <a:gd name="connsiteX2" fmla="*/ 250203 w 6356554"/>
              <a:gd name="connsiteY2" fmla="*/ 2740864 h 6007465"/>
              <a:gd name="connsiteX3" fmla="*/ 329101 w 6356554"/>
              <a:gd name="connsiteY3" fmla="*/ 3705462 h 6007465"/>
              <a:gd name="connsiteX4" fmla="*/ 412954 w 6356554"/>
              <a:gd name="connsiteY4" fmla="*/ 2538440 h 6007465"/>
              <a:gd name="connsiteX5" fmla="*/ 601464 w 6356554"/>
              <a:gd name="connsiteY5" fmla="*/ 4203304 h 6007465"/>
              <a:gd name="connsiteX6" fmla="*/ 610562 w 6356554"/>
              <a:gd name="connsiteY6" fmla="*/ 2810859 h 6007465"/>
              <a:gd name="connsiteX7" fmla="*/ 720465 w 6356554"/>
              <a:gd name="connsiteY7" fmla="*/ 677947 h 6007465"/>
              <a:gd name="connsiteX8" fmla="*/ 816836 w 6356554"/>
              <a:gd name="connsiteY8" fmla="*/ 1710934 h 6007465"/>
              <a:gd name="connsiteX9" fmla="*/ 885622 w 6356554"/>
              <a:gd name="connsiteY9" fmla="*/ 323835 h 6007465"/>
              <a:gd name="connsiteX10" fmla="*/ 899651 w 6356554"/>
              <a:gd name="connsiteY10" fmla="*/ 2125485 h 6007465"/>
              <a:gd name="connsiteX11" fmla="*/ 1224229 w 6356554"/>
              <a:gd name="connsiteY11" fmla="*/ 5496703 h 6007465"/>
              <a:gd name="connsiteX12" fmla="*/ 1297970 w 6356554"/>
              <a:gd name="connsiteY12" fmla="*/ 4376538 h 6007465"/>
              <a:gd name="connsiteX13" fmla="*/ 1330395 w 6356554"/>
              <a:gd name="connsiteY13" fmla="*/ 3831846 h 6007465"/>
              <a:gd name="connsiteX14" fmla="*/ 1461103 w 6356554"/>
              <a:gd name="connsiteY14" fmla="*/ 2629529 h 6007465"/>
              <a:gd name="connsiteX15" fmla="*/ 1576239 w 6356554"/>
              <a:gd name="connsiteY15" fmla="*/ 3432051 h 6007465"/>
              <a:gd name="connsiteX16" fmla="*/ 1681316 w 6356554"/>
              <a:gd name="connsiteY16" fmla="*/ 2597433 h 6007465"/>
              <a:gd name="connsiteX17" fmla="*/ 1806492 w 6356554"/>
              <a:gd name="connsiteY17" fmla="*/ 3827356 h 6007465"/>
              <a:gd name="connsiteX18" fmla="*/ 1843548 w 6356554"/>
              <a:gd name="connsiteY18" fmla="*/ 1536400 h 6007465"/>
              <a:gd name="connsiteX19" fmla="*/ 1959216 w 6356554"/>
              <a:gd name="connsiteY19" fmla="*/ 2723668 h 6007465"/>
              <a:gd name="connsiteX20" fmla="*/ 1962548 w 6356554"/>
              <a:gd name="connsiteY20" fmla="*/ 1751129 h 6007465"/>
              <a:gd name="connsiteX21" fmla="*/ 2276724 w 6356554"/>
              <a:gd name="connsiteY21" fmla="*/ 1916257 h 6007465"/>
              <a:gd name="connsiteX22" fmla="*/ 2344014 w 6356554"/>
              <a:gd name="connsiteY22" fmla="*/ 3835724 h 6007465"/>
              <a:gd name="connsiteX23" fmla="*/ 2441389 w 6356554"/>
              <a:gd name="connsiteY23" fmla="*/ 1272678 h 6007465"/>
              <a:gd name="connsiteX24" fmla="*/ 2492477 w 6356554"/>
              <a:gd name="connsiteY24" fmla="*/ 1402814 h 6007465"/>
              <a:gd name="connsiteX25" fmla="*/ 2555209 w 6356554"/>
              <a:gd name="connsiteY25" fmla="*/ 1045953 h 6007465"/>
              <a:gd name="connsiteX26" fmla="*/ 2930695 w 6356554"/>
              <a:gd name="connsiteY26" fmla="*/ 5781423 h 6007465"/>
              <a:gd name="connsiteX27" fmla="*/ 3199005 w 6356554"/>
              <a:gd name="connsiteY27" fmla="*/ 4294986 h 6007465"/>
              <a:gd name="connsiteX28" fmla="*/ 3357905 w 6356554"/>
              <a:gd name="connsiteY28" fmla="*/ 4441175 h 6007465"/>
              <a:gd name="connsiteX29" fmla="*/ 3465286 w 6356554"/>
              <a:gd name="connsiteY29" fmla="*/ 3369292 h 6007465"/>
              <a:gd name="connsiteX30" fmla="*/ 3524483 w 6356554"/>
              <a:gd name="connsiteY30" fmla="*/ 2384606 h 6007465"/>
              <a:gd name="connsiteX31" fmla="*/ 3837442 w 6356554"/>
              <a:gd name="connsiteY31" fmla="*/ 2737417 h 6007465"/>
              <a:gd name="connsiteX32" fmla="*/ 3959979 w 6356554"/>
              <a:gd name="connsiteY32" fmla="*/ 4321734 h 6007465"/>
              <a:gd name="connsiteX33" fmla="*/ 3987740 w 6356554"/>
              <a:gd name="connsiteY33" fmla="*/ 1988999 h 6007465"/>
              <a:gd name="connsiteX34" fmla="*/ 4141190 w 6356554"/>
              <a:gd name="connsiteY34" fmla="*/ 1722229 h 6007465"/>
              <a:gd name="connsiteX35" fmla="*/ 4166049 w 6356554"/>
              <a:gd name="connsiteY35" fmla="*/ 2567533 h 6007465"/>
              <a:gd name="connsiteX36" fmla="*/ 4300609 w 6356554"/>
              <a:gd name="connsiteY36" fmla="*/ 2712568 h 6007465"/>
              <a:gd name="connsiteX37" fmla="*/ 4296669 w 6356554"/>
              <a:gd name="connsiteY37" fmla="*/ 1629984 h 6007465"/>
              <a:gd name="connsiteX38" fmla="*/ 4437488 w 6356554"/>
              <a:gd name="connsiteY38" fmla="*/ 2449693 h 6007465"/>
              <a:gd name="connsiteX39" fmla="*/ 4574367 w 6356554"/>
              <a:gd name="connsiteY39" fmla="*/ 1482509 h 6007465"/>
              <a:gd name="connsiteX40" fmla="*/ 4745695 w 6356554"/>
              <a:gd name="connsiteY40" fmla="*/ 6007448 h 6007465"/>
              <a:gd name="connsiteX41" fmla="*/ 4891760 w 6356554"/>
              <a:gd name="connsiteY41" fmla="*/ 4935569 h 6007465"/>
              <a:gd name="connsiteX42" fmla="*/ 5069755 w 6356554"/>
              <a:gd name="connsiteY42" fmla="*/ 5709579 h 6007465"/>
              <a:gd name="connsiteX43" fmla="*/ 5105106 w 6356554"/>
              <a:gd name="connsiteY43" fmla="*/ 4779838 h 6007465"/>
              <a:gd name="connsiteX44" fmla="*/ 5254009 w 6356554"/>
              <a:gd name="connsiteY44" fmla="*/ 5017256 h 6007465"/>
              <a:gd name="connsiteX45" fmla="*/ 5322976 w 6356554"/>
              <a:gd name="connsiteY45" fmla="*/ 3951877 h 6007465"/>
              <a:gd name="connsiteX46" fmla="*/ 5490365 w 6356554"/>
              <a:gd name="connsiteY46" fmla="*/ 3380587 h 6007465"/>
              <a:gd name="connsiteX47" fmla="*/ 5538752 w 6356554"/>
              <a:gd name="connsiteY47" fmla="*/ 3107167 h 6007465"/>
              <a:gd name="connsiteX48" fmla="*/ 4970206 w 6356554"/>
              <a:gd name="connsiteY48" fmla="*/ 237691 h 6007465"/>
              <a:gd name="connsiteX49" fmla="*/ 5088193 w 6356554"/>
              <a:gd name="connsiteY49" fmla="*/ 149201 h 6007465"/>
              <a:gd name="connsiteX50" fmla="*/ 5206180 w 6356554"/>
              <a:gd name="connsiteY50" fmla="*/ 119704 h 6007465"/>
              <a:gd name="connsiteX51" fmla="*/ 5353664 w 6356554"/>
              <a:gd name="connsiteY51" fmla="*/ 134452 h 6007465"/>
              <a:gd name="connsiteX52" fmla="*/ 5412658 w 6356554"/>
              <a:gd name="connsiteY52" fmla="*/ 163949 h 6007465"/>
              <a:gd name="connsiteX53" fmla="*/ 5515896 w 6356554"/>
              <a:gd name="connsiteY53" fmla="*/ 237691 h 6007465"/>
              <a:gd name="connsiteX54" fmla="*/ 5545393 w 6356554"/>
              <a:gd name="connsiteY54" fmla="*/ 281936 h 6007465"/>
              <a:gd name="connsiteX55" fmla="*/ 5589638 w 6356554"/>
              <a:gd name="connsiteY55" fmla="*/ 326181 h 6007465"/>
              <a:gd name="connsiteX56" fmla="*/ 5604387 w 6356554"/>
              <a:gd name="connsiteY56" fmla="*/ 385175 h 6007465"/>
              <a:gd name="connsiteX57" fmla="*/ 5663380 w 6356554"/>
              <a:gd name="connsiteY57" fmla="*/ 547407 h 6007465"/>
              <a:gd name="connsiteX58" fmla="*/ 5707625 w 6356554"/>
              <a:gd name="connsiteY58" fmla="*/ 709640 h 6007465"/>
              <a:gd name="connsiteX59" fmla="*/ 5737122 w 6356554"/>
              <a:gd name="connsiteY59" fmla="*/ 798130 h 6007465"/>
              <a:gd name="connsiteX60" fmla="*/ 5781367 w 6356554"/>
              <a:gd name="connsiteY60" fmla="*/ 989859 h 6007465"/>
              <a:gd name="connsiteX61" fmla="*/ 5796116 w 6356554"/>
              <a:gd name="connsiteY61" fmla="*/ 1034104 h 6007465"/>
              <a:gd name="connsiteX62" fmla="*/ 5781367 w 6356554"/>
              <a:gd name="connsiteY62" fmla="*/ 1152091 h 6007465"/>
              <a:gd name="connsiteX63" fmla="*/ 5692877 w 6356554"/>
              <a:gd name="connsiteY63" fmla="*/ 1270078 h 6007465"/>
              <a:gd name="connsiteX64" fmla="*/ 5574890 w 6356554"/>
              <a:gd name="connsiteY64" fmla="*/ 1402814 h 6007465"/>
              <a:gd name="connsiteX65" fmla="*/ 5471651 w 6356554"/>
              <a:gd name="connsiteY65" fmla="*/ 1476556 h 6007465"/>
              <a:gd name="connsiteX66" fmla="*/ 5427406 w 6356554"/>
              <a:gd name="connsiteY66" fmla="*/ 1579794 h 6007465"/>
              <a:gd name="connsiteX67" fmla="*/ 5412658 w 6356554"/>
              <a:gd name="connsiteY67" fmla="*/ 1624040 h 6007465"/>
              <a:gd name="connsiteX68" fmla="*/ 5442154 w 6356554"/>
              <a:gd name="connsiteY68" fmla="*/ 1801020 h 6007465"/>
              <a:gd name="connsiteX69" fmla="*/ 5515896 w 6356554"/>
              <a:gd name="connsiteY69" fmla="*/ 1874762 h 6007465"/>
              <a:gd name="connsiteX70" fmla="*/ 5560141 w 6356554"/>
              <a:gd name="connsiteY70" fmla="*/ 1889511 h 6007465"/>
              <a:gd name="connsiteX71" fmla="*/ 5648632 w 6356554"/>
              <a:gd name="connsiteY71" fmla="*/ 1948504 h 6007465"/>
              <a:gd name="connsiteX72" fmla="*/ 5751871 w 6356554"/>
              <a:gd name="connsiteY72" fmla="*/ 1978001 h 6007465"/>
              <a:gd name="connsiteX73" fmla="*/ 5810864 w 6356554"/>
              <a:gd name="connsiteY73" fmla="*/ 2007498 h 6007465"/>
              <a:gd name="connsiteX74" fmla="*/ 5958348 w 6356554"/>
              <a:gd name="connsiteY74" fmla="*/ 1992749 h 6007465"/>
              <a:gd name="connsiteX75" fmla="*/ 6046838 w 6356554"/>
              <a:gd name="connsiteY75" fmla="*/ 1860014 h 6007465"/>
              <a:gd name="connsiteX76" fmla="*/ 6091083 w 6356554"/>
              <a:gd name="connsiteY76" fmla="*/ 1815769 h 6007465"/>
              <a:gd name="connsiteX77" fmla="*/ 6164825 w 6356554"/>
              <a:gd name="connsiteY77" fmla="*/ 1653536 h 6007465"/>
              <a:gd name="connsiteX78" fmla="*/ 6194322 w 6356554"/>
              <a:gd name="connsiteY78" fmla="*/ 1550298 h 6007465"/>
              <a:gd name="connsiteX79" fmla="*/ 6223819 w 6356554"/>
              <a:gd name="connsiteY79" fmla="*/ 1491304 h 6007465"/>
              <a:gd name="connsiteX80" fmla="*/ 6253316 w 6356554"/>
              <a:gd name="connsiteY80" fmla="*/ 1373317 h 6007465"/>
              <a:gd name="connsiteX81" fmla="*/ 6268064 w 6356554"/>
              <a:gd name="connsiteY81" fmla="*/ 1314323 h 6007465"/>
              <a:gd name="connsiteX82" fmla="*/ 6282812 w 6356554"/>
              <a:gd name="connsiteY82" fmla="*/ 798130 h 6007465"/>
              <a:gd name="connsiteX83" fmla="*/ 6297561 w 6356554"/>
              <a:gd name="connsiteY83" fmla="*/ 739136 h 6007465"/>
              <a:gd name="connsiteX84" fmla="*/ 6356554 w 6356554"/>
              <a:gd name="connsiteY84" fmla="*/ 635898 h 6007465"/>
              <a:gd name="connsiteX0" fmla="*/ 0 w 6356554"/>
              <a:gd name="connsiteY0" fmla="*/ 3148071 h 6086155"/>
              <a:gd name="connsiteX1" fmla="*/ 126655 w 6356554"/>
              <a:gd name="connsiteY1" fmla="*/ 4523169 h 6086155"/>
              <a:gd name="connsiteX2" fmla="*/ 250203 w 6356554"/>
              <a:gd name="connsiteY2" fmla="*/ 2819554 h 6086155"/>
              <a:gd name="connsiteX3" fmla="*/ 329101 w 6356554"/>
              <a:gd name="connsiteY3" fmla="*/ 3784152 h 6086155"/>
              <a:gd name="connsiteX4" fmla="*/ 412954 w 6356554"/>
              <a:gd name="connsiteY4" fmla="*/ 2617130 h 6086155"/>
              <a:gd name="connsiteX5" fmla="*/ 601464 w 6356554"/>
              <a:gd name="connsiteY5" fmla="*/ 4281994 h 6086155"/>
              <a:gd name="connsiteX6" fmla="*/ 610562 w 6356554"/>
              <a:gd name="connsiteY6" fmla="*/ 2889549 h 6086155"/>
              <a:gd name="connsiteX7" fmla="*/ 720465 w 6356554"/>
              <a:gd name="connsiteY7" fmla="*/ 756637 h 6086155"/>
              <a:gd name="connsiteX8" fmla="*/ 816836 w 6356554"/>
              <a:gd name="connsiteY8" fmla="*/ 1789624 h 6086155"/>
              <a:gd name="connsiteX9" fmla="*/ 885622 w 6356554"/>
              <a:gd name="connsiteY9" fmla="*/ 402525 h 6086155"/>
              <a:gd name="connsiteX10" fmla="*/ 899651 w 6356554"/>
              <a:gd name="connsiteY10" fmla="*/ 2204175 h 6086155"/>
              <a:gd name="connsiteX11" fmla="*/ 1224229 w 6356554"/>
              <a:gd name="connsiteY11" fmla="*/ 5575393 h 6086155"/>
              <a:gd name="connsiteX12" fmla="*/ 1297970 w 6356554"/>
              <a:gd name="connsiteY12" fmla="*/ 4455228 h 6086155"/>
              <a:gd name="connsiteX13" fmla="*/ 1330395 w 6356554"/>
              <a:gd name="connsiteY13" fmla="*/ 3910536 h 6086155"/>
              <a:gd name="connsiteX14" fmla="*/ 1461103 w 6356554"/>
              <a:gd name="connsiteY14" fmla="*/ 2708219 h 6086155"/>
              <a:gd name="connsiteX15" fmla="*/ 1576239 w 6356554"/>
              <a:gd name="connsiteY15" fmla="*/ 3510741 h 6086155"/>
              <a:gd name="connsiteX16" fmla="*/ 1681316 w 6356554"/>
              <a:gd name="connsiteY16" fmla="*/ 2676123 h 6086155"/>
              <a:gd name="connsiteX17" fmla="*/ 1806492 w 6356554"/>
              <a:gd name="connsiteY17" fmla="*/ 3906046 h 6086155"/>
              <a:gd name="connsiteX18" fmla="*/ 1843548 w 6356554"/>
              <a:gd name="connsiteY18" fmla="*/ 1615090 h 6086155"/>
              <a:gd name="connsiteX19" fmla="*/ 1959216 w 6356554"/>
              <a:gd name="connsiteY19" fmla="*/ 2802358 h 6086155"/>
              <a:gd name="connsiteX20" fmla="*/ 1962548 w 6356554"/>
              <a:gd name="connsiteY20" fmla="*/ 1829819 h 6086155"/>
              <a:gd name="connsiteX21" fmla="*/ 2276724 w 6356554"/>
              <a:gd name="connsiteY21" fmla="*/ 1994947 h 6086155"/>
              <a:gd name="connsiteX22" fmla="*/ 2344014 w 6356554"/>
              <a:gd name="connsiteY22" fmla="*/ 3914414 h 6086155"/>
              <a:gd name="connsiteX23" fmla="*/ 2441389 w 6356554"/>
              <a:gd name="connsiteY23" fmla="*/ 1351368 h 6086155"/>
              <a:gd name="connsiteX24" fmla="*/ 2492477 w 6356554"/>
              <a:gd name="connsiteY24" fmla="*/ 1481504 h 6086155"/>
              <a:gd name="connsiteX25" fmla="*/ 2555209 w 6356554"/>
              <a:gd name="connsiteY25" fmla="*/ 1124643 h 6086155"/>
              <a:gd name="connsiteX26" fmla="*/ 2930695 w 6356554"/>
              <a:gd name="connsiteY26" fmla="*/ 5860113 h 6086155"/>
              <a:gd name="connsiteX27" fmla="*/ 3199005 w 6356554"/>
              <a:gd name="connsiteY27" fmla="*/ 4373676 h 6086155"/>
              <a:gd name="connsiteX28" fmla="*/ 3357905 w 6356554"/>
              <a:gd name="connsiteY28" fmla="*/ 4519865 h 6086155"/>
              <a:gd name="connsiteX29" fmla="*/ 3465286 w 6356554"/>
              <a:gd name="connsiteY29" fmla="*/ 3447982 h 6086155"/>
              <a:gd name="connsiteX30" fmla="*/ 3524483 w 6356554"/>
              <a:gd name="connsiteY30" fmla="*/ 2463296 h 6086155"/>
              <a:gd name="connsiteX31" fmla="*/ 3837442 w 6356554"/>
              <a:gd name="connsiteY31" fmla="*/ 2816107 h 6086155"/>
              <a:gd name="connsiteX32" fmla="*/ 3959979 w 6356554"/>
              <a:gd name="connsiteY32" fmla="*/ 4400424 h 6086155"/>
              <a:gd name="connsiteX33" fmla="*/ 3987740 w 6356554"/>
              <a:gd name="connsiteY33" fmla="*/ 2067689 h 6086155"/>
              <a:gd name="connsiteX34" fmla="*/ 4141190 w 6356554"/>
              <a:gd name="connsiteY34" fmla="*/ 1800919 h 6086155"/>
              <a:gd name="connsiteX35" fmla="*/ 4166049 w 6356554"/>
              <a:gd name="connsiteY35" fmla="*/ 2646223 h 6086155"/>
              <a:gd name="connsiteX36" fmla="*/ 4300609 w 6356554"/>
              <a:gd name="connsiteY36" fmla="*/ 2791258 h 6086155"/>
              <a:gd name="connsiteX37" fmla="*/ 4296669 w 6356554"/>
              <a:gd name="connsiteY37" fmla="*/ 1708674 h 6086155"/>
              <a:gd name="connsiteX38" fmla="*/ 4437488 w 6356554"/>
              <a:gd name="connsiteY38" fmla="*/ 2528383 h 6086155"/>
              <a:gd name="connsiteX39" fmla="*/ 4574367 w 6356554"/>
              <a:gd name="connsiteY39" fmla="*/ 1561199 h 6086155"/>
              <a:gd name="connsiteX40" fmla="*/ 4745695 w 6356554"/>
              <a:gd name="connsiteY40" fmla="*/ 6086138 h 6086155"/>
              <a:gd name="connsiteX41" fmla="*/ 4891760 w 6356554"/>
              <a:gd name="connsiteY41" fmla="*/ 5014259 h 6086155"/>
              <a:gd name="connsiteX42" fmla="*/ 5069755 w 6356554"/>
              <a:gd name="connsiteY42" fmla="*/ 5788269 h 6086155"/>
              <a:gd name="connsiteX43" fmla="*/ 5105106 w 6356554"/>
              <a:gd name="connsiteY43" fmla="*/ 4858528 h 6086155"/>
              <a:gd name="connsiteX44" fmla="*/ 5254009 w 6356554"/>
              <a:gd name="connsiteY44" fmla="*/ 5095946 h 6086155"/>
              <a:gd name="connsiteX45" fmla="*/ 5322976 w 6356554"/>
              <a:gd name="connsiteY45" fmla="*/ 4030567 h 6086155"/>
              <a:gd name="connsiteX46" fmla="*/ 5490365 w 6356554"/>
              <a:gd name="connsiteY46" fmla="*/ 3459277 h 6086155"/>
              <a:gd name="connsiteX47" fmla="*/ 5538752 w 6356554"/>
              <a:gd name="connsiteY47" fmla="*/ 3185857 h 6086155"/>
              <a:gd name="connsiteX48" fmla="*/ 5088193 w 6356554"/>
              <a:gd name="connsiteY48" fmla="*/ 227891 h 6086155"/>
              <a:gd name="connsiteX49" fmla="*/ 5206180 w 6356554"/>
              <a:gd name="connsiteY49" fmla="*/ 198394 h 6086155"/>
              <a:gd name="connsiteX50" fmla="*/ 5353664 w 6356554"/>
              <a:gd name="connsiteY50" fmla="*/ 213142 h 6086155"/>
              <a:gd name="connsiteX51" fmla="*/ 5412658 w 6356554"/>
              <a:gd name="connsiteY51" fmla="*/ 242639 h 6086155"/>
              <a:gd name="connsiteX52" fmla="*/ 5515896 w 6356554"/>
              <a:gd name="connsiteY52" fmla="*/ 316381 h 6086155"/>
              <a:gd name="connsiteX53" fmla="*/ 5545393 w 6356554"/>
              <a:gd name="connsiteY53" fmla="*/ 360626 h 6086155"/>
              <a:gd name="connsiteX54" fmla="*/ 5589638 w 6356554"/>
              <a:gd name="connsiteY54" fmla="*/ 404871 h 6086155"/>
              <a:gd name="connsiteX55" fmla="*/ 5604387 w 6356554"/>
              <a:gd name="connsiteY55" fmla="*/ 463865 h 6086155"/>
              <a:gd name="connsiteX56" fmla="*/ 5663380 w 6356554"/>
              <a:gd name="connsiteY56" fmla="*/ 626097 h 6086155"/>
              <a:gd name="connsiteX57" fmla="*/ 5707625 w 6356554"/>
              <a:gd name="connsiteY57" fmla="*/ 788330 h 6086155"/>
              <a:gd name="connsiteX58" fmla="*/ 5737122 w 6356554"/>
              <a:gd name="connsiteY58" fmla="*/ 876820 h 6086155"/>
              <a:gd name="connsiteX59" fmla="*/ 5781367 w 6356554"/>
              <a:gd name="connsiteY59" fmla="*/ 1068549 h 6086155"/>
              <a:gd name="connsiteX60" fmla="*/ 5796116 w 6356554"/>
              <a:gd name="connsiteY60" fmla="*/ 1112794 h 6086155"/>
              <a:gd name="connsiteX61" fmla="*/ 5781367 w 6356554"/>
              <a:gd name="connsiteY61" fmla="*/ 1230781 h 6086155"/>
              <a:gd name="connsiteX62" fmla="*/ 5692877 w 6356554"/>
              <a:gd name="connsiteY62" fmla="*/ 1348768 h 6086155"/>
              <a:gd name="connsiteX63" fmla="*/ 5574890 w 6356554"/>
              <a:gd name="connsiteY63" fmla="*/ 1481504 h 6086155"/>
              <a:gd name="connsiteX64" fmla="*/ 5471651 w 6356554"/>
              <a:gd name="connsiteY64" fmla="*/ 1555246 h 6086155"/>
              <a:gd name="connsiteX65" fmla="*/ 5427406 w 6356554"/>
              <a:gd name="connsiteY65" fmla="*/ 1658484 h 6086155"/>
              <a:gd name="connsiteX66" fmla="*/ 5412658 w 6356554"/>
              <a:gd name="connsiteY66" fmla="*/ 1702730 h 6086155"/>
              <a:gd name="connsiteX67" fmla="*/ 5442154 w 6356554"/>
              <a:gd name="connsiteY67" fmla="*/ 1879710 h 6086155"/>
              <a:gd name="connsiteX68" fmla="*/ 5515896 w 6356554"/>
              <a:gd name="connsiteY68" fmla="*/ 1953452 h 6086155"/>
              <a:gd name="connsiteX69" fmla="*/ 5560141 w 6356554"/>
              <a:gd name="connsiteY69" fmla="*/ 1968201 h 6086155"/>
              <a:gd name="connsiteX70" fmla="*/ 5648632 w 6356554"/>
              <a:gd name="connsiteY70" fmla="*/ 2027194 h 6086155"/>
              <a:gd name="connsiteX71" fmla="*/ 5751871 w 6356554"/>
              <a:gd name="connsiteY71" fmla="*/ 2056691 h 6086155"/>
              <a:gd name="connsiteX72" fmla="*/ 5810864 w 6356554"/>
              <a:gd name="connsiteY72" fmla="*/ 2086188 h 6086155"/>
              <a:gd name="connsiteX73" fmla="*/ 5958348 w 6356554"/>
              <a:gd name="connsiteY73" fmla="*/ 2071439 h 6086155"/>
              <a:gd name="connsiteX74" fmla="*/ 6046838 w 6356554"/>
              <a:gd name="connsiteY74" fmla="*/ 1938704 h 6086155"/>
              <a:gd name="connsiteX75" fmla="*/ 6091083 w 6356554"/>
              <a:gd name="connsiteY75" fmla="*/ 1894459 h 6086155"/>
              <a:gd name="connsiteX76" fmla="*/ 6164825 w 6356554"/>
              <a:gd name="connsiteY76" fmla="*/ 1732226 h 6086155"/>
              <a:gd name="connsiteX77" fmla="*/ 6194322 w 6356554"/>
              <a:gd name="connsiteY77" fmla="*/ 1628988 h 6086155"/>
              <a:gd name="connsiteX78" fmla="*/ 6223819 w 6356554"/>
              <a:gd name="connsiteY78" fmla="*/ 1569994 h 6086155"/>
              <a:gd name="connsiteX79" fmla="*/ 6253316 w 6356554"/>
              <a:gd name="connsiteY79" fmla="*/ 1452007 h 6086155"/>
              <a:gd name="connsiteX80" fmla="*/ 6268064 w 6356554"/>
              <a:gd name="connsiteY80" fmla="*/ 1393013 h 6086155"/>
              <a:gd name="connsiteX81" fmla="*/ 6282812 w 6356554"/>
              <a:gd name="connsiteY81" fmla="*/ 876820 h 6086155"/>
              <a:gd name="connsiteX82" fmla="*/ 6297561 w 6356554"/>
              <a:gd name="connsiteY82" fmla="*/ 817826 h 6086155"/>
              <a:gd name="connsiteX83" fmla="*/ 6356554 w 6356554"/>
              <a:gd name="connsiteY83" fmla="*/ 714588 h 6086155"/>
              <a:gd name="connsiteX0" fmla="*/ 0 w 6356554"/>
              <a:gd name="connsiteY0" fmla="*/ 2949678 h 5887762"/>
              <a:gd name="connsiteX1" fmla="*/ 126655 w 6356554"/>
              <a:gd name="connsiteY1" fmla="*/ 4324776 h 5887762"/>
              <a:gd name="connsiteX2" fmla="*/ 250203 w 6356554"/>
              <a:gd name="connsiteY2" fmla="*/ 2621161 h 5887762"/>
              <a:gd name="connsiteX3" fmla="*/ 329101 w 6356554"/>
              <a:gd name="connsiteY3" fmla="*/ 3585759 h 5887762"/>
              <a:gd name="connsiteX4" fmla="*/ 412954 w 6356554"/>
              <a:gd name="connsiteY4" fmla="*/ 2418737 h 5887762"/>
              <a:gd name="connsiteX5" fmla="*/ 601464 w 6356554"/>
              <a:gd name="connsiteY5" fmla="*/ 4083601 h 5887762"/>
              <a:gd name="connsiteX6" fmla="*/ 610562 w 6356554"/>
              <a:gd name="connsiteY6" fmla="*/ 2691156 h 5887762"/>
              <a:gd name="connsiteX7" fmla="*/ 720465 w 6356554"/>
              <a:gd name="connsiteY7" fmla="*/ 558244 h 5887762"/>
              <a:gd name="connsiteX8" fmla="*/ 816836 w 6356554"/>
              <a:gd name="connsiteY8" fmla="*/ 1591231 h 5887762"/>
              <a:gd name="connsiteX9" fmla="*/ 885622 w 6356554"/>
              <a:gd name="connsiteY9" fmla="*/ 204132 h 5887762"/>
              <a:gd name="connsiteX10" fmla="*/ 899651 w 6356554"/>
              <a:gd name="connsiteY10" fmla="*/ 2005782 h 5887762"/>
              <a:gd name="connsiteX11" fmla="*/ 1224229 w 6356554"/>
              <a:gd name="connsiteY11" fmla="*/ 5377000 h 5887762"/>
              <a:gd name="connsiteX12" fmla="*/ 1297970 w 6356554"/>
              <a:gd name="connsiteY12" fmla="*/ 4256835 h 5887762"/>
              <a:gd name="connsiteX13" fmla="*/ 1330395 w 6356554"/>
              <a:gd name="connsiteY13" fmla="*/ 3712143 h 5887762"/>
              <a:gd name="connsiteX14" fmla="*/ 1461103 w 6356554"/>
              <a:gd name="connsiteY14" fmla="*/ 2509826 h 5887762"/>
              <a:gd name="connsiteX15" fmla="*/ 1576239 w 6356554"/>
              <a:gd name="connsiteY15" fmla="*/ 3312348 h 5887762"/>
              <a:gd name="connsiteX16" fmla="*/ 1681316 w 6356554"/>
              <a:gd name="connsiteY16" fmla="*/ 2477730 h 5887762"/>
              <a:gd name="connsiteX17" fmla="*/ 1806492 w 6356554"/>
              <a:gd name="connsiteY17" fmla="*/ 3707653 h 5887762"/>
              <a:gd name="connsiteX18" fmla="*/ 1843548 w 6356554"/>
              <a:gd name="connsiteY18" fmla="*/ 1416697 h 5887762"/>
              <a:gd name="connsiteX19" fmla="*/ 1959216 w 6356554"/>
              <a:gd name="connsiteY19" fmla="*/ 2603965 h 5887762"/>
              <a:gd name="connsiteX20" fmla="*/ 1962548 w 6356554"/>
              <a:gd name="connsiteY20" fmla="*/ 1631426 h 5887762"/>
              <a:gd name="connsiteX21" fmla="*/ 2276724 w 6356554"/>
              <a:gd name="connsiteY21" fmla="*/ 1796554 h 5887762"/>
              <a:gd name="connsiteX22" fmla="*/ 2344014 w 6356554"/>
              <a:gd name="connsiteY22" fmla="*/ 3716021 h 5887762"/>
              <a:gd name="connsiteX23" fmla="*/ 2441389 w 6356554"/>
              <a:gd name="connsiteY23" fmla="*/ 1152975 h 5887762"/>
              <a:gd name="connsiteX24" fmla="*/ 2492477 w 6356554"/>
              <a:gd name="connsiteY24" fmla="*/ 1283111 h 5887762"/>
              <a:gd name="connsiteX25" fmla="*/ 2555209 w 6356554"/>
              <a:gd name="connsiteY25" fmla="*/ 926250 h 5887762"/>
              <a:gd name="connsiteX26" fmla="*/ 2930695 w 6356554"/>
              <a:gd name="connsiteY26" fmla="*/ 5661720 h 5887762"/>
              <a:gd name="connsiteX27" fmla="*/ 3199005 w 6356554"/>
              <a:gd name="connsiteY27" fmla="*/ 4175283 h 5887762"/>
              <a:gd name="connsiteX28" fmla="*/ 3357905 w 6356554"/>
              <a:gd name="connsiteY28" fmla="*/ 4321472 h 5887762"/>
              <a:gd name="connsiteX29" fmla="*/ 3465286 w 6356554"/>
              <a:gd name="connsiteY29" fmla="*/ 3249589 h 5887762"/>
              <a:gd name="connsiteX30" fmla="*/ 3524483 w 6356554"/>
              <a:gd name="connsiteY30" fmla="*/ 2264903 h 5887762"/>
              <a:gd name="connsiteX31" fmla="*/ 3837442 w 6356554"/>
              <a:gd name="connsiteY31" fmla="*/ 2617714 h 5887762"/>
              <a:gd name="connsiteX32" fmla="*/ 3959979 w 6356554"/>
              <a:gd name="connsiteY32" fmla="*/ 4202031 h 5887762"/>
              <a:gd name="connsiteX33" fmla="*/ 3987740 w 6356554"/>
              <a:gd name="connsiteY33" fmla="*/ 1869296 h 5887762"/>
              <a:gd name="connsiteX34" fmla="*/ 4141190 w 6356554"/>
              <a:gd name="connsiteY34" fmla="*/ 1602526 h 5887762"/>
              <a:gd name="connsiteX35" fmla="*/ 4166049 w 6356554"/>
              <a:gd name="connsiteY35" fmla="*/ 2447830 h 5887762"/>
              <a:gd name="connsiteX36" fmla="*/ 4300609 w 6356554"/>
              <a:gd name="connsiteY36" fmla="*/ 2592865 h 5887762"/>
              <a:gd name="connsiteX37" fmla="*/ 4296669 w 6356554"/>
              <a:gd name="connsiteY37" fmla="*/ 1510281 h 5887762"/>
              <a:gd name="connsiteX38" fmla="*/ 4437488 w 6356554"/>
              <a:gd name="connsiteY38" fmla="*/ 2329990 h 5887762"/>
              <a:gd name="connsiteX39" fmla="*/ 4574367 w 6356554"/>
              <a:gd name="connsiteY39" fmla="*/ 1362806 h 5887762"/>
              <a:gd name="connsiteX40" fmla="*/ 4745695 w 6356554"/>
              <a:gd name="connsiteY40" fmla="*/ 5887745 h 5887762"/>
              <a:gd name="connsiteX41" fmla="*/ 4891760 w 6356554"/>
              <a:gd name="connsiteY41" fmla="*/ 4815866 h 5887762"/>
              <a:gd name="connsiteX42" fmla="*/ 5069755 w 6356554"/>
              <a:gd name="connsiteY42" fmla="*/ 5589876 h 5887762"/>
              <a:gd name="connsiteX43" fmla="*/ 5105106 w 6356554"/>
              <a:gd name="connsiteY43" fmla="*/ 4660135 h 5887762"/>
              <a:gd name="connsiteX44" fmla="*/ 5254009 w 6356554"/>
              <a:gd name="connsiteY44" fmla="*/ 4897553 h 5887762"/>
              <a:gd name="connsiteX45" fmla="*/ 5322976 w 6356554"/>
              <a:gd name="connsiteY45" fmla="*/ 3832174 h 5887762"/>
              <a:gd name="connsiteX46" fmla="*/ 5490365 w 6356554"/>
              <a:gd name="connsiteY46" fmla="*/ 3260884 h 5887762"/>
              <a:gd name="connsiteX47" fmla="*/ 5538752 w 6356554"/>
              <a:gd name="connsiteY47" fmla="*/ 2987464 h 5887762"/>
              <a:gd name="connsiteX48" fmla="*/ 5206180 w 6356554"/>
              <a:gd name="connsiteY48" fmla="*/ 1 h 5887762"/>
              <a:gd name="connsiteX49" fmla="*/ 5353664 w 6356554"/>
              <a:gd name="connsiteY49" fmla="*/ 14749 h 5887762"/>
              <a:gd name="connsiteX50" fmla="*/ 5412658 w 6356554"/>
              <a:gd name="connsiteY50" fmla="*/ 44246 h 5887762"/>
              <a:gd name="connsiteX51" fmla="*/ 5515896 w 6356554"/>
              <a:gd name="connsiteY51" fmla="*/ 117988 h 5887762"/>
              <a:gd name="connsiteX52" fmla="*/ 5545393 w 6356554"/>
              <a:gd name="connsiteY52" fmla="*/ 162233 h 5887762"/>
              <a:gd name="connsiteX53" fmla="*/ 5589638 w 6356554"/>
              <a:gd name="connsiteY53" fmla="*/ 206478 h 5887762"/>
              <a:gd name="connsiteX54" fmla="*/ 5604387 w 6356554"/>
              <a:gd name="connsiteY54" fmla="*/ 265472 h 5887762"/>
              <a:gd name="connsiteX55" fmla="*/ 5663380 w 6356554"/>
              <a:gd name="connsiteY55" fmla="*/ 427704 h 5887762"/>
              <a:gd name="connsiteX56" fmla="*/ 5707625 w 6356554"/>
              <a:gd name="connsiteY56" fmla="*/ 589937 h 5887762"/>
              <a:gd name="connsiteX57" fmla="*/ 5737122 w 6356554"/>
              <a:gd name="connsiteY57" fmla="*/ 678427 h 5887762"/>
              <a:gd name="connsiteX58" fmla="*/ 5781367 w 6356554"/>
              <a:gd name="connsiteY58" fmla="*/ 870156 h 5887762"/>
              <a:gd name="connsiteX59" fmla="*/ 5796116 w 6356554"/>
              <a:gd name="connsiteY59" fmla="*/ 914401 h 5887762"/>
              <a:gd name="connsiteX60" fmla="*/ 5781367 w 6356554"/>
              <a:gd name="connsiteY60" fmla="*/ 1032388 h 5887762"/>
              <a:gd name="connsiteX61" fmla="*/ 5692877 w 6356554"/>
              <a:gd name="connsiteY61" fmla="*/ 1150375 h 5887762"/>
              <a:gd name="connsiteX62" fmla="*/ 5574890 w 6356554"/>
              <a:gd name="connsiteY62" fmla="*/ 1283111 h 5887762"/>
              <a:gd name="connsiteX63" fmla="*/ 5471651 w 6356554"/>
              <a:gd name="connsiteY63" fmla="*/ 1356853 h 5887762"/>
              <a:gd name="connsiteX64" fmla="*/ 5427406 w 6356554"/>
              <a:gd name="connsiteY64" fmla="*/ 1460091 h 5887762"/>
              <a:gd name="connsiteX65" fmla="*/ 5412658 w 6356554"/>
              <a:gd name="connsiteY65" fmla="*/ 1504337 h 5887762"/>
              <a:gd name="connsiteX66" fmla="*/ 5442154 w 6356554"/>
              <a:gd name="connsiteY66" fmla="*/ 1681317 h 5887762"/>
              <a:gd name="connsiteX67" fmla="*/ 5515896 w 6356554"/>
              <a:gd name="connsiteY67" fmla="*/ 1755059 h 5887762"/>
              <a:gd name="connsiteX68" fmla="*/ 5560141 w 6356554"/>
              <a:gd name="connsiteY68" fmla="*/ 1769808 h 5887762"/>
              <a:gd name="connsiteX69" fmla="*/ 5648632 w 6356554"/>
              <a:gd name="connsiteY69" fmla="*/ 1828801 h 5887762"/>
              <a:gd name="connsiteX70" fmla="*/ 5751871 w 6356554"/>
              <a:gd name="connsiteY70" fmla="*/ 1858298 h 5887762"/>
              <a:gd name="connsiteX71" fmla="*/ 5810864 w 6356554"/>
              <a:gd name="connsiteY71" fmla="*/ 1887795 h 5887762"/>
              <a:gd name="connsiteX72" fmla="*/ 5958348 w 6356554"/>
              <a:gd name="connsiteY72" fmla="*/ 1873046 h 5887762"/>
              <a:gd name="connsiteX73" fmla="*/ 6046838 w 6356554"/>
              <a:gd name="connsiteY73" fmla="*/ 1740311 h 5887762"/>
              <a:gd name="connsiteX74" fmla="*/ 6091083 w 6356554"/>
              <a:gd name="connsiteY74" fmla="*/ 1696066 h 5887762"/>
              <a:gd name="connsiteX75" fmla="*/ 6164825 w 6356554"/>
              <a:gd name="connsiteY75" fmla="*/ 1533833 h 5887762"/>
              <a:gd name="connsiteX76" fmla="*/ 6194322 w 6356554"/>
              <a:gd name="connsiteY76" fmla="*/ 1430595 h 5887762"/>
              <a:gd name="connsiteX77" fmla="*/ 6223819 w 6356554"/>
              <a:gd name="connsiteY77" fmla="*/ 1371601 h 5887762"/>
              <a:gd name="connsiteX78" fmla="*/ 6253316 w 6356554"/>
              <a:gd name="connsiteY78" fmla="*/ 1253614 h 5887762"/>
              <a:gd name="connsiteX79" fmla="*/ 6268064 w 6356554"/>
              <a:gd name="connsiteY79" fmla="*/ 1194620 h 5887762"/>
              <a:gd name="connsiteX80" fmla="*/ 6282812 w 6356554"/>
              <a:gd name="connsiteY80" fmla="*/ 678427 h 5887762"/>
              <a:gd name="connsiteX81" fmla="*/ 6297561 w 6356554"/>
              <a:gd name="connsiteY81" fmla="*/ 619433 h 5887762"/>
              <a:gd name="connsiteX82" fmla="*/ 6356554 w 6356554"/>
              <a:gd name="connsiteY82" fmla="*/ 516195 h 5887762"/>
              <a:gd name="connsiteX0" fmla="*/ 0 w 6356554"/>
              <a:gd name="connsiteY0" fmla="*/ 3147856 h 6085940"/>
              <a:gd name="connsiteX1" fmla="*/ 126655 w 6356554"/>
              <a:gd name="connsiteY1" fmla="*/ 4522954 h 6085940"/>
              <a:gd name="connsiteX2" fmla="*/ 250203 w 6356554"/>
              <a:gd name="connsiteY2" fmla="*/ 2819339 h 6085940"/>
              <a:gd name="connsiteX3" fmla="*/ 329101 w 6356554"/>
              <a:gd name="connsiteY3" fmla="*/ 3783937 h 6085940"/>
              <a:gd name="connsiteX4" fmla="*/ 412954 w 6356554"/>
              <a:gd name="connsiteY4" fmla="*/ 2616915 h 6085940"/>
              <a:gd name="connsiteX5" fmla="*/ 601464 w 6356554"/>
              <a:gd name="connsiteY5" fmla="*/ 4281779 h 6085940"/>
              <a:gd name="connsiteX6" fmla="*/ 610562 w 6356554"/>
              <a:gd name="connsiteY6" fmla="*/ 2889334 h 6085940"/>
              <a:gd name="connsiteX7" fmla="*/ 720465 w 6356554"/>
              <a:gd name="connsiteY7" fmla="*/ 756422 h 6085940"/>
              <a:gd name="connsiteX8" fmla="*/ 816836 w 6356554"/>
              <a:gd name="connsiteY8" fmla="*/ 1789409 h 6085940"/>
              <a:gd name="connsiteX9" fmla="*/ 885622 w 6356554"/>
              <a:gd name="connsiteY9" fmla="*/ 402310 h 6085940"/>
              <a:gd name="connsiteX10" fmla="*/ 899651 w 6356554"/>
              <a:gd name="connsiteY10" fmla="*/ 2203960 h 6085940"/>
              <a:gd name="connsiteX11" fmla="*/ 1224229 w 6356554"/>
              <a:gd name="connsiteY11" fmla="*/ 5575178 h 6085940"/>
              <a:gd name="connsiteX12" fmla="*/ 1297970 w 6356554"/>
              <a:gd name="connsiteY12" fmla="*/ 4455013 h 6085940"/>
              <a:gd name="connsiteX13" fmla="*/ 1330395 w 6356554"/>
              <a:gd name="connsiteY13" fmla="*/ 3910321 h 6085940"/>
              <a:gd name="connsiteX14" fmla="*/ 1461103 w 6356554"/>
              <a:gd name="connsiteY14" fmla="*/ 2708004 h 6085940"/>
              <a:gd name="connsiteX15" fmla="*/ 1576239 w 6356554"/>
              <a:gd name="connsiteY15" fmla="*/ 3510526 h 6085940"/>
              <a:gd name="connsiteX16" fmla="*/ 1681316 w 6356554"/>
              <a:gd name="connsiteY16" fmla="*/ 2675908 h 6085940"/>
              <a:gd name="connsiteX17" fmla="*/ 1806492 w 6356554"/>
              <a:gd name="connsiteY17" fmla="*/ 3905831 h 6085940"/>
              <a:gd name="connsiteX18" fmla="*/ 1843548 w 6356554"/>
              <a:gd name="connsiteY18" fmla="*/ 1614875 h 6085940"/>
              <a:gd name="connsiteX19" fmla="*/ 1959216 w 6356554"/>
              <a:gd name="connsiteY19" fmla="*/ 2802143 h 6085940"/>
              <a:gd name="connsiteX20" fmla="*/ 1962548 w 6356554"/>
              <a:gd name="connsiteY20" fmla="*/ 1829604 h 6085940"/>
              <a:gd name="connsiteX21" fmla="*/ 2276724 w 6356554"/>
              <a:gd name="connsiteY21" fmla="*/ 1994732 h 6085940"/>
              <a:gd name="connsiteX22" fmla="*/ 2344014 w 6356554"/>
              <a:gd name="connsiteY22" fmla="*/ 3914199 h 6085940"/>
              <a:gd name="connsiteX23" fmla="*/ 2441389 w 6356554"/>
              <a:gd name="connsiteY23" fmla="*/ 1351153 h 6085940"/>
              <a:gd name="connsiteX24" fmla="*/ 2492477 w 6356554"/>
              <a:gd name="connsiteY24" fmla="*/ 1481289 h 6085940"/>
              <a:gd name="connsiteX25" fmla="*/ 2555209 w 6356554"/>
              <a:gd name="connsiteY25" fmla="*/ 1124428 h 6085940"/>
              <a:gd name="connsiteX26" fmla="*/ 2930695 w 6356554"/>
              <a:gd name="connsiteY26" fmla="*/ 5859898 h 6085940"/>
              <a:gd name="connsiteX27" fmla="*/ 3199005 w 6356554"/>
              <a:gd name="connsiteY27" fmla="*/ 4373461 h 6085940"/>
              <a:gd name="connsiteX28" fmla="*/ 3357905 w 6356554"/>
              <a:gd name="connsiteY28" fmla="*/ 4519650 h 6085940"/>
              <a:gd name="connsiteX29" fmla="*/ 3465286 w 6356554"/>
              <a:gd name="connsiteY29" fmla="*/ 3447767 h 6085940"/>
              <a:gd name="connsiteX30" fmla="*/ 3524483 w 6356554"/>
              <a:gd name="connsiteY30" fmla="*/ 2463081 h 6085940"/>
              <a:gd name="connsiteX31" fmla="*/ 3837442 w 6356554"/>
              <a:gd name="connsiteY31" fmla="*/ 2815892 h 6085940"/>
              <a:gd name="connsiteX32" fmla="*/ 3959979 w 6356554"/>
              <a:gd name="connsiteY32" fmla="*/ 4400209 h 6085940"/>
              <a:gd name="connsiteX33" fmla="*/ 3987740 w 6356554"/>
              <a:gd name="connsiteY33" fmla="*/ 2067474 h 6085940"/>
              <a:gd name="connsiteX34" fmla="*/ 4141190 w 6356554"/>
              <a:gd name="connsiteY34" fmla="*/ 1800704 h 6085940"/>
              <a:gd name="connsiteX35" fmla="*/ 4166049 w 6356554"/>
              <a:gd name="connsiteY35" fmla="*/ 2646008 h 6085940"/>
              <a:gd name="connsiteX36" fmla="*/ 4300609 w 6356554"/>
              <a:gd name="connsiteY36" fmla="*/ 2791043 h 6085940"/>
              <a:gd name="connsiteX37" fmla="*/ 4296669 w 6356554"/>
              <a:gd name="connsiteY37" fmla="*/ 1708459 h 6085940"/>
              <a:gd name="connsiteX38" fmla="*/ 4437488 w 6356554"/>
              <a:gd name="connsiteY38" fmla="*/ 2528168 h 6085940"/>
              <a:gd name="connsiteX39" fmla="*/ 4574367 w 6356554"/>
              <a:gd name="connsiteY39" fmla="*/ 1560984 h 6085940"/>
              <a:gd name="connsiteX40" fmla="*/ 4745695 w 6356554"/>
              <a:gd name="connsiteY40" fmla="*/ 6085923 h 6085940"/>
              <a:gd name="connsiteX41" fmla="*/ 4891760 w 6356554"/>
              <a:gd name="connsiteY41" fmla="*/ 5014044 h 6085940"/>
              <a:gd name="connsiteX42" fmla="*/ 5069755 w 6356554"/>
              <a:gd name="connsiteY42" fmla="*/ 5788054 h 6085940"/>
              <a:gd name="connsiteX43" fmla="*/ 5105106 w 6356554"/>
              <a:gd name="connsiteY43" fmla="*/ 4858313 h 6085940"/>
              <a:gd name="connsiteX44" fmla="*/ 5254009 w 6356554"/>
              <a:gd name="connsiteY44" fmla="*/ 5095731 h 6085940"/>
              <a:gd name="connsiteX45" fmla="*/ 5322976 w 6356554"/>
              <a:gd name="connsiteY45" fmla="*/ 4030352 h 6085940"/>
              <a:gd name="connsiteX46" fmla="*/ 5490365 w 6356554"/>
              <a:gd name="connsiteY46" fmla="*/ 3459062 h 6085940"/>
              <a:gd name="connsiteX47" fmla="*/ 5538752 w 6356554"/>
              <a:gd name="connsiteY47" fmla="*/ 3185642 h 6085940"/>
              <a:gd name="connsiteX48" fmla="*/ 5353664 w 6356554"/>
              <a:gd name="connsiteY48" fmla="*/ 212927 h 6085940"/>
              <a:gd name="connsiteX49" fmla="*/ 5412658 w 6356554"/>
              <a:gd name="connsiteY49" fmla="*/ 242424 h 6085940"/>
              <a:gd name="connsiteX50" fmla="*/ 5515896 w 6356554"/>
              <a:gd name="connsiteY50" fmla="*/ 316166 h 6085940"/>
              <a:gd name="connsiteX51" fmla="*/ 5545393 w 6356554"/>
              <a:gd name="connsiteY51" fmla="*/ 360411 h 6085940"/>
              <a:gd name="connsiteX52" fmla="*/ 5589638 w 6356554"/>
              <a:gd name="connsiteY52" fmla="*/ 404656 h 6085940"/>
              <a:gd name="connsiteX53" fmla="*/ 5604387 w 6356554"/>
              <a:gd name="connsiteY53" fmla="*/ 463650 h 6085940"/>
              <a:gd name="connsiteX54" fmla="*/ 5663380 w 6356554"/>
              <a:gd name="connsiteY54" fmla="*/ 625882 h 6085940"/>
              <a:gd name="connsiteX55" fmla="*/ 5707625 w 6356554"/>
              <a:gd name="connsiteY55" fmla="*/ 788115 h 6085940"/>
              <a:gd name="connsiteX56" fmla="*/ 5737122 w 6356554"/>
              <a:gd name="connsiteY56" fmla="*/ 876605 h 6085940"/>
              <a:gd name="connsiteX57" fmla="*/ 5781367 w 6356554"/>
              <a:gd name="connsiteY57" fmla="*/ 1068334 h 6085940"/>
              <a:gd name="connsiteX58" fmla="*/ 5796116 w 6356554"/>
              <a:gd name="connsiteY58" fmla="*/ 1112579 h 6085940"/>
              <a:gd name="connsiteX59" fmla="*/ 5781367 w 6356554"/>
              <a:gd name="connsiteY59" fmla="*/ 1230566 h 6085940"/>
              <a:gd name="connsiteX60" fmla="*/ 5692877 w 6356554"/>
              <a:gd name="connsiteY60" fmla="*/ 1348553 h 6085940"/>
              <a:gd name="connsiteX61" fmla="*/ 5574890 w 6356554"/>
              <a:gd name="connsiteY61" fmla="*/ 1481289 h 6085940"/>
              <a:gd name="connsiteX62" fmla="*/ 5471651 w 6356554"/>
              <a:gd name="connsiteY62" fmla="*/ 1555031 h 6085940"/>
              <a:gd name="connsiteX63" fmla="*/ 5427406 w 6356554"/>
              <a:gd name="connsiteY63" fmla="*/ 1658269 h 6085940"/>
              <a:gd name="connsiteX64" fmla="*/ 5412658 w 6356554"/>
              <a:gd name="connsiteY64" fmla="*/ 1702515 h 6085940"/>
              <a:gd name="connsiteX65" fmla="*/ 5442154 w 6356554"/>
              <a:gd name="connsiteY65" fmla="*/ 1879495 h 6085940"/>
              <a:gd name="connsiteX66" fmla="*/ 5515896 w 6356554"/>
              <a:gd name="connsiteY66" fmla="*/ 1953237 h 6085940"/>
              <a:gd name="connsiteX67" fmla="*/ 5560141 w 6356554"/>
              <a:gd name="connsiteY67" fmla="*/ 1967986 h 6085940"/>
              <a:gd name="connsiteX68" fmla="*/ 5648632 w 6356554"/>
              <a:gd name="connsiteY68" fmla="*/ 2026979 h 6085940"/>
              <a:gd name="connsiteX69" fmla="*/ 5751871 w 6356554"/>
              <a:gd name="connsiteY69" fmla="*/ 2056476 h 6085940"/>
              <a:gd name="connsiteX70" fmla="*/ 5810864 w 6356554"/>
              <a:gd name="connsiteY70" fmla="*/ 2085973 h 6085940"/>
              <a:gd name="connsiteX71" fmla="*/ 5958348 w 6356554"/>
              <a:gd name="connsiteY71" fmla="*/ 2071224 h 6085940"/>
              <a:gd name="connsiteX72" fmla="*/ 6046838 w 6356554"/>
              <a:gd name="connsiteY72" fmla="*/ 1938489 h 6085940"/>
              <a:gd name="connsiteX73" fmla="*/ 6091083 w 6356554"/>
              <a:gd name="connsiteY73" fmla="*/ 1894244 h 6085940"/>
              <a:gd name="connsiteX74" fmla="*/ 6164825 w 6356554"/>
              <a:gd name="connsiteY74" fmla="*/ 1732011 h 6085940"/>
              <a:gd name="connsiteX75" fmla="*/ 6194322 w 6356554"/>
              <a:gd name="connsiteY75" fmla="*/ 1628773 h 6085940"/>
              <a:gd name="connsiteX76" fmla="*/ 6223819 w 6356554"/>
              <a:gd name="connsiteY76" fmla="*/ 1569779 h 6085940"/>
              <a:gd name="connsiteX77" fmla="*/ 6253316 w 6356554"/>
              <a:gd name="connsiteY77" fmla="*/ 1451792 h 6085940"/>
              <a:gd name="connsiteX78" fmla="*/ 6268064 w 6356554"/>
              <a:gd name="connsiteY78" fmla="*/ 1392798 h 6085940"/>
              <a:gd name="connsiteX79" fmla="*/ 6282812 w 6356554"/>
              <a:gd name="connsiteY79" fmla="*/ 876605 h 6085940"/>
              <a:gd name="connsiteX80" fmla="*/ 6297561 w 6356554"/>
              <a:gd name="connsiteY80" fmla="*/ 817611 h 6085940"/>
              <a:gd name="connsiteX81" fmla="*/ 6356554 w 6356554"/>
              <a:gd name="connsiteY81" fmla="*/ 714373 h 6085940"/>
              <a:gd name="connsiteX0" fmla="*/ 0 w 6356554"/>
              <a:gd name="connsiteY0" fmla="*/ 3147856 h 6085940"/>
              <a:gd name="connsiteX1" fmla="*/ 126655 w 6356554"/>
              <a:gd name="connsiteY1" fmla="*/ 4522954 h 6085940"/>
              <a:gd name="connsiteX2" fmla="*/ 250203 w 6356554"/>
              <a:gd name="connsiteY2" fmla="*/ 2819339 h 6085940"/>
              <a:gd name="connsiteX3" fmla="*/ 329101 w 6356554"/>
              <a:gd name="connsiteY3" fmla="*/ 3783937 h 6085940"/>
              <a:gd name="connsiteX4" fmla="*/ 412954 w 6356554"/>
              <a:gd name="connsiteY4" fmla="*/ 2616915 h 6085940"/>
              <a:gd name="connsiteX5" fmla="*/ 601464 w 6356554"/>
              <a:gd name="connsiteY5" fmla="*/ 4281779 h 6085940"/>
              <a:gd name="connsiteX6" fmla="*/ 610562 w 6356554"/>
              <a:gd name="connsiteY6" fmla="*/ 2889334 h 6085940"/>
              <a:gd name="connsiteX7" fmla="*/ 720465 w 6356554"/>
              <a:gd name="connsiteY7" fmla="*/ 756422 h 6085940"/>
              <a:gd name="connsiteX8" fmla="*/ 816836 w 6356554"/>
              <a:gd name="connsiteY8" fmla="*/ 1789409 h 6085940"/>
              <a:gd name="connsiteX9" fmla="*/ 885622 w 6356554"/>
              <a:gd name="connsiteY9" fmla="*/ 402310 h 6085940"/>
              <a:gd name="connsiteX10" fmla="*/ 899651 w 6356554"/>
              <a:gd name="connsiteY10" fmla="*/ 2203960 h 6085940"/>
              <a:gd name="connsiteX11" fmla="*/ 1224229 w 6356554"/>
              <a:gd name="connsiteY11" fmla="*/ 5575178 h 6085940"/>
              <a:gd name="connsiteX12" fmla="*/ 1297970 w 6356554"/>
              <a:gd name="connsiteY12" fmla="*/ 4455013 h 6085940"/>
              <a:gd name="connsiteX13" fmla="*/ 1330395 w 6356554"/>
              <a:gd name="connsiteY13" fmla="*/ 3910321 h 6085940"/>
              <a:gd name="connsiteX14" fmla="*/ 1461103 w 6356554"/>
              <a:gd name="connsiteY14" fmla="*/ 2708004 h 6085940"/>
              <a:gd name="connsiteX15" fmla="*/ 1576239 w 6356554"/>
              <a:gd name="connsiteY15" fmla="*/ 3510526 h 6085940"/>
              <a:gd name="connsiteX16" fmla="*/ 1681316 w 6356554"/>
              <a:gd name="connsiteY16" fmla="*/ 2675908 h 6085940"/>
              <a:gd name="connsiteX17" fmla="*/ 1806492 w 6356554"/>
              <a:gd name="connsiteY17" fmla="*/ 3905831 h 6085940"/>
              <a:gd name="connsiteX18" fmla="*/ 1843548 w 6356554"/>
              <a:gd name="connsiteY18" fmla="*/ 1614875 h 6085940"/>
              <a:gd name="connsiteX19" fmla="*/ 1959216 w 6356554"/>
              <a:gd name="connsiteY19" fmla="*/ 2802143 h 6085940"/>
              <a:gd name="connsiteX20" fmla="*/ 1962548 w 6356554"/>
              <a:gd name="connsiteY20" fmla="*/ 1829604 h 6085940"/>
              <a:gd name="connsiteX21" fmla="*/ 2276724 w 6356554"/>
              <a:gd name="connsiteY21" fmla="*/ 1994732 h 6085940"/>
              <a:gd name="connsiteX22" fmla="*/ 2344014 w 6356554"/>
              <a:gd name="connsiteY22" fmla="*/ 3914199 h 6085940"/>
              <a:gd name="connsiteX23" fmla="*/ 2441389 w 6356554"/>
              <a:gd name="connsiteY23" fmla="*/ 1351153 h 6085940"/>
              <a:gd name="connsiteX24" fmla="*/ 2492477 w 6356554"/>
              <a:gd name="connsiteY24" fmla="*/ 1481289 h 6085940"/>
              <a:gd name="connsiteX25" fmla="*/ 2555209 w 6356554"/>
              <a:gd name="connsiteY25" fmla="*/ 1124428 h 6085940"/>
              <a:gd name="connsiteX26" fmla="*/ 2930695 w 6356554"/>
              <a:gd name="connsiteY26" fmla="*/ 5859898 h 6085940"/>
              <a:gd name="connsiteX27" fmla="*/ 3199005 w 6356554"/>
              <a:gd name="connsiteY27" fmla="*/ 4373461 h 6085940"/>
              <a:gd name="connsiteX28" fmla="*/ 3357905 w 6356554"/>
              <a:gd name="connsiteY28" fmla="*/ 4519650 h 6085940"/>
              <a:gd name="connsiteX29" fmla="*/ 3465286 w 6356554"/>
              <a:gd name="connsiteY29" fmla="*/ 3447767 h 6085940"/>
              <a:gd name="connsiteX30" fmla="*/ 3524483 w 6356554"/>
              <a:gd name="connsiteY30" fmla="*/ 2463081 h 6085940"/>
              <a:gd name="connsiteX31" fmla="*/ 3837442 w 6356554"/>
              <a:gd name="connsiteY31" fmla="*/ 2815892 h 6085940"/>
              <a:gd name="connsiteX32" fmla="*/ 3959979 w 6356554"/>
              <a:gd name="connsiteY32" fmla="*/ 4400209 h 6085940"/>
              <a:gd name="connsiteX33" fmla="*/ 3987740 w 6356554"/>
              <a:gd name="connsiteY33" fmla="*/ 2067474 h 6085940"/>
              <a:gd name="connsiteX34" fmla="*/ 4141190 w 6356554"/>
              <a:gd name="connsiteY34" fmla="*/ 1800704 h 6085940"/>
              <a:gd name="connsiteX35" fmla="*/ 4166049 w 6356554"/>
              <a:gd name="connsiteY35" fmla="*/ 2646008 h 6085940"/>
              <a:gd name="connsiteX36" fmla="*/ 4300609 w 6356554"/>
              <a:gd name="connsiteY36" fmla="*/ 2791043 h 6085940"/>
              <a:gd name="connsiteX37" fmla="*/ 4296669 w 6356554"/>
              <a:gd name="connsiteY37" fmla="*/ 1708459 h 6085940"/>
              <a:gd name="connsiteX38" fmla="*/ 4437488 w 6356554"/>
              <a:gd name="connsiteY38" fmla="*/ 2528168 h 6085940"/>
              <a:gd name="connsiteX39" fmla="*/ 4574367 w 6356554"/>
              <a:gd name="connsiteY39" fmla="*/ 1560984 h 6085940"/>
              <a:gd name="connsiteX40" fmla="*/ 4745695 w 6356554"/>
              <a:gd name="connsiteY40" fmla="*/ 6085923 h 6085940"/>
              <a:gd name="connsiteX41" fmla="*/ 4891760 w 6356554"/>
              <a:gd name="connsiteY41" fmla="*/ 5014044 h 6085940"/>
              <a:gd name="connsiteX42" fmla="*/ 5069755 w 6356554"/>
              <a:gd name="connsiteY42" fmla="*/ 5788054 h 6085940"/>
              <a:gd name="connsiteX43" fmla="*/ 5105106 w 6356554"/>
              <a:gd name="connsiteY43" fmla="*/ 4858313 h 6085940"/>
              <a:gd name="connsiteX44" fmla="*/ 5254009 w 6356554"/>
              <a:gd name="connsiteY44" fmla="*/ 5095731 h 6085940"/>
              <a:gd name="connsiteX45" fmla="*/ 5322976 w 6356554"/>
              <a:gd name="connsiteY45" fmla="*/ 4030352 h 6085940"/>
              <a:gd name="connsiteX46" fmla="*/ 5490365 w 6356554"/>
              <a:gd name="connsiteY46" fmla="*/ 3459062 h 6085940"/>
              <a:gd name="connsiteX47" fmla="*/ 5538752 w 6356554"/>
              <a:gd name="connsiteY47" fmla="*/ 3185642 h 6085940"/>
              <a:gd name="connsiteX48" fmla="*/ 5353664 w 6356554"/>
              <a:gd name="connsiteY48" fmla="*/ 212927 h 6085940"/>
              <a:gd name="connsiteX49" fmla="*/ 5412658 w 6356554"/>
              <a:gd name="connsiteY49" fmla="*/ 242424 h 6085940"/>
              <a:gd name="connsiteX50" fmla="*/ 5515896 w 6356554"/>
              <a:gd name="connsiteY50" fmla="*/ 316166 h 6085940"/>
              <a:gd name="connsiteX51" fmla="*/ 5545393 w 6356554"/>
              <a:gd name="connsiteY51" fmla="*/ 360411 h 6085940"/>
              <a:gd name="connsiteX52" fmla="*/ 5589638 w 6356554"/>
              <a:gd name="connsiteY52" fmla="*/ 404656 h 6085940"/>
              <a:gd name="connsiteX53" fmla="*/ 5604387 w 6356554"/>
              <a:gd name="connsiteY53" fmla="*/ 463650 h 6085940"/>
              <a:gd name="connsiteX54" fmla="*/ 5663380 w 6356554"/>
              <a:gd name="connsiteY54" fmla="*/ 625882 h 6085940"/>
              <a:gd name="connsiteX55" fmla="*/ 5707625 w 6356554"/>
              <a:gd name="connsiteY55" fmla="*/ 788115 h 6085940"/>
              <a:gd name="connsiteX56" fmla="*/ 5737122 w 6356554"/>
              <a:gd name="connsiteY56" fmla="*/ 876605 h 6085940"/>
              <a:gd name="connsiteX57" fmla="*/ 5781367 w 6356554"/>
              <a:gd name="connsiteY57" fmla="*/ 1068334 h 6085940"/>
              <a:gd name="connsiteX58" fmla="*/ 5796116 w 6356554"/>
              <a:gd name="connsiteY58" fmla="*/ 1112579 h 6085940"/>
              <a:gd name="connsiteX59" fmla="*/ 5781367 w 6356554"/>
              <a:gd name="connsiteY59" fmla="*/ 1230566 h 6085940"/>
              <a:gd name="connsiteX60" fmla="*/ 5692877 w 6356554"/>
              <a:gd name="connsiteY60" fmla="*/ 1348553 h 6085940"/>
              <a:gd name="connsiteX61" fmla="*/ 5574890 w 6356554"/>
              <a:gd name="connsiteY61" fmla="*/ 1481289 h 6085940"/>
              <a:gd name="connsiteX62" fmla="*/ 5471651 w 6356554"/>
              <a:gd name="connsiteY62" fmla="*/ 1555031 h 6085940"/>
              <a:gd name="connsiteX63" fmla="*/ 5427406 w 6356554"/>
              <a:gd name="connsiteY63" fmla="*/ 1658269 h 6085940"/>
              <a:gd name="connsiteX64" fmla="*/ 5442154 w 6356554"/>
              <a:gd name="connsiteY64" fmla="*/ 1879495 h 6085940"/>
              <a:gd name="connsiteX65" fmla="*/ 5515896 w 6356554"/>
              <a:gd name="connsiteY65" fmla="*/ 1953237 h 6085940"/>
              <a:gd name="connsiteX66" fmla="*/ 5560141 w 6356554"/>
              <a:gd name="connsiteY66" fmla="*/ 1967986 h 6085940"/>
              <a:gd name="connsiteX67" fmla="*/ 5648632 w 6356554"/>
              <a:gd name="connsiteY67" fmla="*/ 2026979 h 6085940"/>
              <a:gd name="connsiteX68" fmla="*/ 5751871 w 6356554"/>
              <a:gd name="connsiteY68" fmla="*/ 2056476 h 6085940"/>
              <a:gd name="connsiteX69" fmla="*/ 5810864 w 6356554"/>
              <a:gd name="connsiteY69" fmla="*/ 2085973 h 6085940"/>
              <a:gd name="connsiteX70" fmla="*/ 5958348 w 6356554"/>
              <a:gd name="connsiteY70" fmla="*/ 2071224 h 6085940"/>
              <a:gd name="connsiteX71" fmla="*/ 6046838 w 6356554"/>
              <a:gd name="connsiteY71" fmla="*/ 1938489 h 6085940"/>
              <a:gd name="connsiteX72" fmla="*/ 6091083 w 6356554"/>
              <a:gd name="connsiteY72" fmla="*/ 1894244 h 6085940"/>
              <a:gd name="connsiteX73" fmla="*/ 6164825 w 6356554"/>
              <a:gd name="connsiteY73" fmla="*/ 1732011 h 6085940"/>
              <a:gd name="connsiteX74" fmla="*/ 6194322 w 6356554"/>
              <a:gd name="connsiteY74" fmla="*/ 1628773 h 6085940"/>
              <a:gd name="connsiteX75" fmla="*/ 6223819 w 6356554"/>
              <a:gd name="connsiteY75" fmla="*/ 1569779 h 6085940"/>
              <a:gd name="connsiteX76" fmla="*/ 6253316 w 6356554"/>
              <a:gd name="connsiteY76" fmla="*/ 1451792 h 6085940"/>
              <a:gd name="connsiteX77" fmla="*/ 6268064 w 6356554"/>
              <a:gd name="connsiteY77" fmla="*/ 1392798 h 6085940"/>
              <a:gd name="connsiteX78" fmla="*/ 6282812 w 6356554"/>
              <a:gd name="connsiteY78" fmla="*/ 876605 h 6085940"/>
              <a:gd name="connsiteX79" fmla="*/ 6297561 w 6356554"/>
              <a:gd name="connsiteY79" fmla="*/ 817611 h 6085940"/>
              <a:gd name="connsiteX80" fmla="*/ 6356554 w 6356554"/>
              <a:gd name="connsiteY80" fmla="*/ 714373 h 6085940"/>
              <a:gd name="connsiteX0" fmla="*/ 0 w 6356554"/>
              <a:gd name="connsiteY0" fmla="*/ 3147856 h 6085940"/>
              <a:gd name="connsiteX1" fmla="*/ 126655 w 6356554"/>
              <a:gd name="connsiteY1" fmla="*/ 4522954 h 6085940"/>
              <a:gd name="connsiteX2" fmla="*/ 250203 w 6356554"/>
              <a:gd name="connsiteY2" fmla="*/ 2819339 h 6085940"/>
              <a:gd name="connsiteX3" fmla="*/ 329101 w 6356554"/>
              <a:gd name="connsiteY3" fmla="*/ 3783937 h 6085940"/>
              <a:gd name="connsiteX4" fmla="*/ 412954 w 6356554"/>
              <a:gd name="connsiteY4" fmla="*/ 2616915 h 6085940"/>
              <a:gd name="connsiteX5" fmla="*/ 601464 w 6356554"/>
              <a:gd name="connsiteY5" fmla="*/ 4281779 h 6085940"/>
              <a:gd name="connsiteX6" fmla="*/ 610562 w 6356554"/>
              <a:gd name="connsiteY6" fmla="*/ 2889334 h 6085940"/>
              <a:gd name="connsiteX7" fmla="*/ 720465 w 6356554"/>
              <a:gd name="connsiteY7" fmla="*/ 756422 h 6085940"/>
              <a:gd name="connsiteX8" fmla="*/ 816836 w 6356554"/>
              <a:gd name="connsiteY8" fmla="*/ 1789409 h 6085940"/>
              <a:gd name="connsiteX9" fmla="*/ 885622 w 6356554"/>
              <a:gd name="connsiteY9" fmla="*/ 402310 h 6085940"/>
              <a:gd name="connsiteX10" fmla="*/ 899651 w 6356554"/>
              <a:gd name="connsiteY10" fmla="*/ 2203960 h 6085940"/>
              <a:gd name="connsiteX11" fmla="*/ 1224229 w 6356554"/>
              <a:gd name="connsiteY11" fmla="*/ 5575178 h 6085940"/>
              <a:gd name="connsiteX12" fmla="*/ 1297970 w 6356554"/>
              <a:gd name="connsiteY12" fmla="*/ 4455013 h 6085940"/>
              <a:gd name="connsiteX13" fmla="*/ 1330395 w 6356554"/>
              <a:gd name="connsiteY13" fmla="*/ 3910321 h 6085940"/>
              <a:gd name="connsiteX14" fmla="*/ 1461103 w 6356554"/>
              <a:gd name="connsiteY14" fmla="*/ 2708004 h 6085940"/>
              <a:gd name="connsiteX15" fmla="*/ 1576239 w 6356554"/>
              <a:gd name="connsiteY15" fmla="*/ 3510526 h 6085940"/>
              <a:gd name="connsiteX16" fmla="*/ 1681316 w 6356554"/>
              <a:gd name="connsiteY16" fmla="*/ 2675908 h 6085940"/>
              <a:gd name="connsiteX17" fmla="*/ 1806492 w 6356554"/>
              <a:gd name="connsiteY17" fmla="*/ 3905831 h 6085940"/>
              <a:gd name="connsiteX18" fmla="*/ 1843548 w 6356554"/>
              <a:gd name="connsiteY18" fmla="*/ 1614875 h 6085940"/>
              <a:gd name="connsiteX19" fmla="*/ 1959216 w 6356554"/>
              <a:gd name="connsiteY19" fmla="*/ 2802143 h 6085940"/>
              <a:gd name="connsiteX20" fmla="*/ 1962548 w 6356554"/>
              <a:gd name="connsiteY20" fmla="*/ 1829604 h 6085940"/>
              <a:gd name="connsiteX21" fmla="*/ 2276724 w 6356554"/>
              <a:gd name="connsiteY21" fmla="*/ 1994732 h 6085940"/>
              <a:gd name="connsiteX22" fmla="*/ 2344014 w 6356554"/>
              <a:gd name="connsiteY22" fmla="*/ 3914199 h 6085940"/>
              <a:gd name="connsiteX23" fmla="*/ 2441389 w 6356554"/>
              <a:gd name="connsiteY23" fmla="*/ 1351153 h 6085940"/>
              <a:gd name="connsiteX24" fmla="*/ 2492477 w 6356554"/>
              <a:gd name="connsiteY24" fmla="*/ 1481289 h 6085940"/>
              <a:gd name="connsiteX25" fmla="*/ 2555209 w 6356554"/>
              <a:gd name="connsiteY25" fmla="*/ 1124428 h 6085940"/>
              <a:gd name="connsiteX26" fmla="*/ 2930695 w 6356554"/>
              <a:gd name="connsiteY26" fmla="*/ 5859898 h 6085940"/>
              <a:gd name="connsiteX27" fmla="*/ 3199005 w 6356554"/>
              <a:gd name="connsiteY27" fmla="*/ 4373461 h 6085940"/>
              <a:gd name="connsiteX28" fmla="*/ 3357905 w 6356554"/>
              <a:gd name="connsiteY28" fmla="*/ 4519650 h 6085940"/>
              <a:gd name="connsiteX29" fmla="*/ 3465286 w 6356554"/>
              <a:gd name="connsiteY29" fmla="*/ 3447767 h 6085940"/>
              <a:gd name="connsiteX30" fmla="*/ 3524483 w 6356554"/>
              <a:gd name="connsiteY30" fmla="*/ 2463081 h 6085940"/>
              <a:gd name="connsiteX31" fmla="*/ 3837442 w 6356554"/>
              <a:gd name="connsiteY31" fmla="*/ 2815892 h 6085940"/>
              <a:gd name="connsiteX32" fmla="*/ 3959979 w 6356554"/>
              <a:gd name="connsiteY32" fmla="*/ 4400209 h 6085940"/>
              <a:gd name="connsiteX33" fmla="*/ 3987740 w 6356554"/>
              <a:gd name="connsiteY33" fmla="*/ 2067474 h 6085940"/>
              <a:gd name="connsiteX34" fmla="*/ 4141190 w 6356554"/>
              <a:gd name="connsiteY34" fmla="*/ 1800704 h 6085940"/>
              <a:gd name="connsiteX35" fmla="*/ 4166049 w 6356554"/>
              <a:gd name="connsiteY35" fmla="*/ 2646008 h 6085940"/>
              <a:gd name="connsiteX36" fmla="*/ 4300609 w 6356554"/>
              <a:gd name="connsiteY36" fmla="*/ 2791043 h 6085940"/>
              <a:gd name="connsiteX37" fmla="*/ 4296669 w 6356554"/>
              <a:gd name="connsiteY37" fmla="*/ 1708459 h 6085940"/>
              <a:gd name="connsiteX38" fmla="*/ 4437488 w 6356554"/>
              <a:gd name="connsiteY38" fmla="*/ 2528168 h 6085940"/>
              <a:gd name="connsiteX39" fmla="*/ 4574367 w 6356554"/>
              <a:gd name="connsiteY39" fmla="*/ 1560984 h 6085940"/>
              <a:gd name="connsiteX40" fmla="*/ 4745695 w 6356554"/>
              <a:gd name="connsiteY40" fmla="*/ 6085923 h 6085940"/>
              <a:gd name="connsiteX41" fmla="*/ 4891760 w 6356554"/>
              <a:gd name="connsiteY41" fmla="*/ 5014044 h 6085940"/>
              <a:gd name="connsiteX42" fmla="*/ 5069755 w 6356554"/>
              <a:gd name="connsiteY42" fmla="*/ 5788054 h 6085940"/>
              <a:gd name="connsiteX43" fmla="*/ 5105106 w 6356554"/>
              <a:gd name="connsiteY43" fmla="*/ 4858313 h 6085940"/>
              <a:gd name="connsiteX44" fmla="*/ 5254009 w 6356554"/>
              <a:gd name="connsiteY44" fmla="*/ 5095731 h 6085940"/>
              <a:gd name="connsiteX45" fmla="*/ 5322976 w 6356554"/>
              <a:gd name="connsiteY45" fmla="*/ 4030352 h 6085940"/>
              <a:gd name="connsiteX46" fmla="*/ 5490365 w 6356554"/>
              <a:gd name="connsiteY46" fmla="*/ 3459062 h 6085940"/>
              <a:gd name="connsiteX47" fmla="*/ 5538752 w 6356554"/>
              <a:gd name="connsiteY47" fmla="*/ 3185642 h 6085940"/>
              <a:gd name="connsiteX48" fmla="*/ 5353664 w 6356554"/>
              <a:gd name="connsiteY48" fmla="*/ 212927 h 6085940"/>
              <a:gd name="connsiteX49" fmla="*/ 5412658 w 6356554"/>
              <a:gd name="connsiteY49" fmla="*/ 242424 h 6085940"/>
              <a:gd name="connsiteX50" fmla="*/ 5515896 w 6356554"/>
              <a:gd name="connsiteY50" fmla="*/ 316166 h 6085940"/>
              <a:gd name="connsiteX51" fmla="*/ 5545393 w 6356554"/>
              <a:gd name="connsiteY51" fmla="*/ 360411 h 6085940"/>
              <a:gd name="connsiteX52" fmla="*/ 5589638 w 6356554"/>
              <a:gd name="connsiteY52" fmla="*/ 404656 h 6085940"/>
              <a:gd name="connsiteX53" fmla="*/ 5604387 w 6356554"/>
              <a:gd name="connsiteY53" fmla="*/ 463650 h 6085940"/>
              <a:gd name="connsiteX54" fmla="*/ 5663380 w 6356554"/>
              <a:gd name="connsiteY54" fmla="*/ 625882 h 6085940"/>
              <a:gd name="connsiteX55" fmla="*/ 5707625 w 6356554"/>
              <a:gd name="connsiteY55" fmla="*/ 788115 h 6085940"/>
              <a:gd name="connsiteX56" fmla="*/ 5737122 w 6356554"/>
              <a:gd name="connsiteY56" fmla="*/ 876605 h 6085940"/>
              <a:gd name="connsiteX57" fmla="*/ 5781367 w 6356554"/>
              <a:gd name="connsiteY57" fmla="*/ 1068334 h 6085940"/>
              <a:gd name="connsiteX58" fmla="*/ 5796116 w 6356554"/>
              <a:gd name="connsiteY58" fmla="*/ 1112579 h 6085940"/>
              <a:gd name="connsiteX59" fmla="*/ 5781367 w 6356554"/>
              <a:gd name="connsiteY59" fmla="*/ 1230566 h 6085940"/>
              <a:gd name="connsiteX60" fmla="*/ 5692877 w 6356554"/>
              <a:gd name="connsiteY60" fmla="*/ 1348553 h 6085940"/>
              <a:gd name="connsiteX61" fmla="*/ 5574890 w 6356554"/>
              <a:gd name="connsiteY61" fmla="*/ 1481289 h 6085940"/>
              <a:gd name="connsiteX62" fmla="*/ 5471651 w 6356554"/>
              <a:gd name="connsiteY62" fmla="*/ 1555031 h 6085940"/>
              <a:gd name="connsiteX63" fmla="*/ 5442154 w 6356554"/>
              <a:gd name="connsiteY63" fmla="*/ 1879495 h 6085940"/>
              <a:gd name="connsiteX64" fmla="*/ 5515896 w 6356554"/>
              <a:gd name="connsiteY64" fmla="*/ 1953237 h 6085940"/>
              <a:gd name="connsiteX65" fmla="*/ 5560141 w 6356554"/>
              <a:gd name="connsiteY65" fmla="*/ 1967986 h 6085940"/>
              <a:gd name="connsiteX66" fmla="*/ 5648632 w 6356554"/>
              <a:gd name="connsiteY66" fmla="*/ 2026979 h 6085940"/>
              <a:gd name="connsiteX67" fmla="*/ 5751871 w 6356554"/>
              <a:gd name="connsiteY67" fmla="*/ 2056476 h 6085940"/>
              <a:gd name="connsiteX68" fmla="*/ 5810864 w 6356554"/>
              <a:gd name="connsiteY68" fmla="*/ 2085973 h 6085940"/>
              <a:gd name="connsiteX69" fmla="*/ 5958348 w 6356554"/>
              <a:gd name="connsiteY69" fmla="*/ 2071224 h 6085940"/>
              <a:gd name="connsiteX70" fmla="*/ 6046838 w 6356554"/>
              <a:gd name="connsiteY70" fmla="*/ 1938489 h 6085940"/>
              <a:gd name="connsiteX71" fmla="*/ 6091083 w 6356554"/>
              <a:gd name="connsiteY71" fmla="*/ 1894244 h 6085940"/>
              <a:gd name="connsiteX72" fmla="*/ 6164825 w 6356554"/>
              <a:gd name="connsiteY72" fmla="*/ 1732011 h 6085940"/>
              <a:gd name="connsiteX73" fmla="*/ 6194322 w 6356554"/>
              <a:gd name="connsiteY73" fmla="*/ 1628773 h 6085940"/>
              <a:gd name="connsiteX74" fmla="*/ 6223819 w 6356554"/>
              <a:gd name="connsiteY74" fmla="*/ 1569779 h 6085940"/>
              <a:gd name="connsiteX75" fmla="*/ 6253316 w 6356554"/>
              <a:gd name="connsiteY75" fmla="*/ 1451792 h 6085940"/>
              <a:gd name="connsiteX76" fmla="*/ 6268064 w 6356554"/>
              <a:gd name="connsiteY76" fmla="*/ 1392798 h 6085940"/>
              <a:gd name="connsiteX77" fmla="*/ 6282812 w 6356554"/>
              <a:gd name="connsiteY77" fmla="*/ 876605 h 6085940"/>
              <a:gd name="connsiteX78" fmla="*/ 6297561 w 6356554"/>
              <a:gd name="connsiteY78" fmla="*/ 817611 h 6085940"/>
              <a:gd name="connsiteX79" fmla="*/ 6356554 w 6356554"/>
              <a:gd name="connsiteY79" fmla="*/ 714373 h 6085940"/>
              <a:gd name="connsiteX0" fmla="*/ 0 w 6356554"/>
              <a:gd name="connsiteY0" fmla="*/ 3147856 h 6085940"/>
              <a:gd name="connsiteX1" fmla="*/ 126655 w 6356554"/>
              <a:gd name="connsiteY1" fmla="*/ 4522954 h 6085940"/>
              <a:gd name="connsiteX2" fmla="*/ 250203 w 6356554"/>
              <a:gd name="connsiteY2" fmla="*/ 2819339 h 6085940"/>
              <a:gd name="connsiteX3" fmla="*/ 329101 w 6356554"/>
              <a:gd name="connsiteY3" fmla="*/ 3783937 h 6085940"/>
              <a:gd name="connsiteX4" fmla="*/ 412954 w 6356554"/>
              <a:gd name="connsiteY4" fmla="*/ 2616915 h 6085940"/>
              <a:gd name="connsiteX5" fmla="*/ 601464 w 6356554"/>
              <a:gd name="connsiteY5" fmla="*/ 4281779 h 6085940"/>
              <a:gd name="connsiteX6" fmla="*/ 610562 w 6356554"/>
              <a:gd name="connsiteY6" fmla="*/ 2889334 h 6085940"/>
              <a:gd name="connsiteX7" fmla="*/ 720465 w 6356554"/>
              <a:gd name="connsiteY7" fmla="*/ 756422 h 6085940"/>
              <a:gd name="connsiteX8" fmla="*/ 816836 w 6356554"/>
              <a:gd name="connsiteY8" fmla="*/ 1789409 h 6085940"/>
              <a:gd name="connsiteX9" fmla="*/ 885622 w 6356554"/>
              <a:gd name="connsiteY9" fmla="*/ 402310 h 6085940"/>
              <a:gd name="connsiteX10" fmla="*/ 899651 w 6356554"/>
              <a:gd name="connsiteY10" fmla="*/ 2203960 h 6085940"/>
              <a:gd name="connsiteX11" fmla="*/ 1224229 w 6356554"/>
              <a:gd name="connsiteY11" fmla="*/ 5575178 h 6085940"/>
              <a:gd name="connsiteX12" fmla="*/ 1297970 w 6356554"/>
              <a:gd name="connsiteY12" fmla="*/ 4455013 h 6085940"/>
              <a:gd name="connsiteX13" fmla="*/ 1330395 w 6356554"/>
              <a:gd name="connsiteY13" fmla="*/ 3910321 h 6085940"/>
              <a:gd name="connsiteX14" fmla="*/ 1461103 w 6356554"/>
              <a:gd name="connsiteY14" fmla="*/ 2708004 h 6085940"/>
              <a:gd name="connsiteX15" fmla="*/ 1576239 w 6356554"/>
              <a:gd name="connsiteY15" fmla="*/ 3510526 h 6085940"/>
              <a:gd name="connsiteX16" fmla="*/ 1681316 w 6356554"/>
              <a:gd name="connsiteY16" fmla="*/ 2675908 h 6085940"/>
              <a:gd name="connsiteX17" fmla="*/ 1806492 w 6356554"/>
              <a:gd name="connsiteY17" fmla="*/ 3905831 h 6085940"/>
              <a:gd name="connsiteX18" fmla="*/ 1843548 w 6356554"/>
              <a:gd name="connsiteY18" fmla="*/ 1614875 h 6085940"/>
              <a:gd name="connsiteX19" fmla="*/ 1959216 w 6356554"/>
              <a:gd name="connsiteY19" fmla="*/ 2802143 h 6085940"/>
              <a:gd name="connsiteX20" fmla="*/ 1962548 w 6356554"/>
              <a:gd name="connsiteY20" fmla="*/ 1829604 h 6085940"/>
              <a:gd name="connsiteX21" fmla="*/ 2276724 w 6356554"/>
              <a:gd name="connsiteY21" fmla="*/ 1994732 h 6085940"/>
              <a:gd name="connsiteX22" fmla="*/ 2344014 w 6356554"/>
              <a:gd name="connsiteY22" fmla="*/ 3914199 h 6085940"/>
              <a:gd name="connsiteX23" fmla="*/ 2441389 w 6356554"/>
              <a:gd name="connsiteY23" fmla="*/ 1351153 h 6085940"/>
              <a:gd name="connsiteX24" fmla="*/ 2492477 w 6356554"/>
              <a:gd name="connsiteY24" fmla="*/ 1481289 h 6085940"/>
              <a:gd name="connsiteX25" fmla="*/ 2555209 w 6356554"/>
              <a:gd name="connsiteY25" fmla="*/ 1124428 h 6085940"/>
              <a:gd name="connsiteX26" fmla="*/ 2930695 w 6356554"/>
              <a:gd name="connsiteY26" fmla="*/ 5859898 h 6085940"/>
              <a:gd name="connsiteX27" fmla="*/ 3199005 w 6356554"/>
              <a:gd name="connsiteY27" fmla="*/ 4373461 h 6085940"/>
              <a:gd name="connsiteX28" fmla="*/ 3357905 w 6356554"/>
              <a:gd name="connsiteY28" fmla="*/ 4519650 h 6085940"/>
              <a:gd name="connsiteX29" fmla="*/ 3465286 w 6356554"/>
              <a:gd name="connsiteY29" fmla="*/ 3447767 h 6085940"/>
              <a:gd name="connsiteX30" fmla="*/ 3524483 w 6356554"/>
              <a:gd name="connsiteY30" fmla="*/ 2463081 h 6085940"/>
              <a:gd name="connsiteX31" fmla="*/ 3837442 w 6356554"/>
              <a:gd name="connsiteY31" fmla="*/ 2815892 h 6085940"/>
              <a:gd name="connsiteX32" fmla="*/ 3959979 w 6356554"/>
              <a:gd name="connsiteY32" fmla="*/ 4400209 h 6085940"/>
              <a:gd name="connsiteX33" fmla="*/ 3987740 w 6356554"/>
              <a:gd name="connsiteY33" fmla="*/ 2067474 h 6085940"/>
              <a:gd name="connsiteX34" fmla="*/ 4141190 w 6356554"/>
              <a:gd name="connsiteY34" fmla="*/ 1800704 h 6085940"/>
              <a:gd name="connsiteX35" fmla="*/ 4166049 w 6356554"/>
              <a:gd name="connsiteY35" fmla="*/ 2646008 h 6085940"/>
              <a:gd name="connsiteX36" fmla="*/ 4300609 w 6356554"/>
              <a:gd name="connsiteY36" fmla="*/ 2791043 h 6085940"/>
              <a:gd name="connsiteX37" fmla="*/ 4296669 w 6356554"/>
              <a:gd name="connsiteY37" fmla="*/ 1708459 h 6085940"/>
              <a:gd name="connsiteX38" fmla="*/ 4437488 w 6356554"/>
              <a:gd name="connsiteY38" fmla="*/ 2528168 h 6085940"/>
              <a:gd name="connsiteX39" fmla="*/ 4574367 w 6356554"/>
              <a:gd name="connsiteY39" fmla="*/ 1560984 h 6085940"/>
              <a:gd name="connsiteX40" fmla="*/ 4745695 w 6356554"/>
              <a:gd name="connsiteY40" fmla="*/ 6085923 h 6085940"/>
              <a:gd name="connsiteX41" fmla="*/ 4891760 w 6356554"/>
              <a:gd name="connsiteY41" fmla="*/ 5014044 h 6085940"/>
              <a:gd name="connsiteX42" fmla="*/ 5069755 w 6356554"/>
              <a:gd name="connsiteY42" fmla="*/ 5788054 h 6085940"/>
              <a:gd name="connsiteX43" fmla="*/ 5105106 w 6356554"/>
              <a:gd name="connsiteY43" fmla="*/ 4858313 h 6085940"/>
              <a:gd name="connsiteX44" fmla="*/ 5254009 w 6356554"/>
              <a:gd name="connsiteY44" fmla="*/ 5095731 h 6085940"/>
              <a:gd name="connsiteX45" fmla="*/ 5322976 w 6356554"/>
              <a:gd name="connsiteY45" fmla="*/ 4030352 h 6085940"/>
              <a:gd name="connsiteX46" fmla="*/ 5490365 w 6356554"/>
              <a:gd name="connsiteY46" fmla="*/ 3459062 h 6085940"/>
              <a:gd name="connsiteX47" fmla="*/ 5538752 w 6356554"/>
              <a:gd name="connsiteY47" fmla="*/ 3185642 h 6085940"/>
              <a:gd name="connsiteX48" fmla="*/ 5353664 w 6356554"/>
              <a:gd name="connsiteY48" fmla="*/ 212927 h 6085940"/>
              <a:gd name="connsiteX49" fmla="*/ 5412658 w 6356554"/>
              <a:gd name="connsiteY49" fmla="*/ 242424 h 6085940"/>
              <a:gd name="connsiteX50" fmla="*/ 5515896 w 6356554"/>
              <a:gd name="connsiteY50" fmla="*/ 316166 h 6085940"/>
              <a:gd name="connsiteX51" fmla="*/ 5545393 w 6356554"/>
              <a:gd name="connsiteY51" fmla="*/ 360411 h 6085940"/>
              <a:gd name="connsiteX52" fmla="*/ 5589638 w 6356554"/>
              <a:gd name="connsiteY52" fmla="*/ 404656 h 6085940"/>
              <a:gd name="connsiteX53" fmla="*/ 5604387 w 6356554"/>
              <a:gd name="connsiteY53" fmla="*/ 463650 h 6085940"/>
              <a:gd name="connsiteX54" fmla="*/ 5663380 w 6356554"/>
              <a:gd name="connsiteY54" fmla="*/ 625882 h 6085940"/>
              <a:gd name="connsiteX55" fmla="*/ 5707625 w 6356554"/>
              <a:gd name="connsiteY55" fmla="*/ 788115 h 6085940"/>
              <a:gd name="connsiteX56" fmla="*/ 5737122 w 6356554"/>
              <a:gd name="connsiteY56" fmla="*/ 876605 h 6085940"/>
              <a:gd name="connsiteX57" fmla="*/ 5781367 w 6356554"/>
              <a:gd name="connsiteY57" fmla="*/ 1068334 h 6085940"/>
              <a:gd name="connsiteX58" fmla="*/ 5796116 w 6356554"/>
              <a:gd name="connsiteY58" fmla="*/ 1112579 h 6085940"/>
              <a:gd name="connsiteX59" fmla="*/ 5781367 w 6356554"/>
              <a:gd name="connsiteY59" fmla="*/ 1230566 h 6085940"/>
              <a:gd name="connsiteX60" fmla="*/ 5692877 w 6356554"/>
              <a:gd name="connsiteY60" fmla="*/ 1348553 h 6085940"/>
              <a:gd name="connsiteX61" fmla="*/ 5574890 w 6356554"/>
              <a:gd name="connsiteY61" fmla="*/ 1481289 h 6085940"/>
              <a:gd name="connsiteX62" fmla="*/ 5471651 w 6356554"/>
              <a:gd name="connsiteY62" fmla="*/ 1555031 h 6085940"/>
              <a:gd name="connsiteX63" fmla="*/ 5515896 w 6356554"/>
              <a:gd name="connsiteY63" fmla="*/ 1953237 h 6085940"/>
              <a:gd name="connsiteX64" fmla="*/ 5560141 w 6356554"/>
              <a:gd name="connsiteY64" fmla="*/ 1967986 h 6085940"/>
              <a:gd name="connsiteX65" fmla="*/ 5648632 w 6356554"/>
              <a:gd name="connsiteY65" fmla="*/ 2026979 h 6085940"/>
              <a:gd name="connsiteX66" fmla="*/ 5751871 w 6356554"/>
              <a:gd name="connsiteY66" fmla="*/ 2056476 h 6085940"/>
              <a:gd name="connsiteX67" fmla="*/ 5810864 w 6356554"/>
              <a:gd name="connsiteY67" fmla="*/ 2085973 h 6085940"/>
              <a:gd name="connsiteX68" fmla="*/ 5958348 w 6356554"/>
              <a:gd name="connsiteY68" fmla="*/ 2071224 h 6085940"/>
              <a:gd name="connsiteX69" fmla="*/ 6046838 w 6356554"/>
              <a:gd name="connsiteY69" fmla="*/ 1938489 h 6085940"/>
              <a:gd name="connsiteX70" fmla="*/ 6091083 w 6356554"/>
              <a:gd name="connsiteY70" fmla="*/ 1894244 h 6085940"/>
              <a:gd name="connsiteX71" fmla="*/ 6164825 w 6356554"/>
              <a:gd name="connsiteY71" fmla="*/ 1732011 h 6085940"/>
              <a:gd name="connsiteX72" fmla="*/ 6194322 w 6356554"/>
              <a:gd name="connsiteY72" fmla="*/ 1628773 h 6085940"/>
              <a:gd name="connsiteX73" fmla="*/ 6223819 w 6356554"/>
              <a:gd name="connsiteY73" fmla="*/ 1569779 h 6085940"/>
              <a:gd name="connsiteX74" fmla="*/ 6253316 w 6356554"/>
              <a:gd name="connsiteY74" fmla="*/ 1451792 h 6085940"/>
              <a:gd name="connsiteX75" fmla="*/ 6268064 w 6356554"/>
              <a:gd name="connsiteY75" fmla="*/ 1392798 h 6085940"/>
              <a:gd name="connsiteX76" fmla="*/ 6282812 w 6356554"/>
              <a:gd name="connsiteY76" fmla="*/ 876605 h 6085940"/>
              <a:gd name="connsiteX77" fmla="*/ 6297561 w 6356554"/>
              <a:gd name="connsiteY77" fmla="*/ 817611 h 6085940"/>
              <a:gd name="connsiteX78" fmla="*/ 6356554 w 6356554"/>
              <a:gd name="connsiteY78" fmla="*/ 714373 h 6085940"/>
              <a:gd name="connsiteX0" fmla="*/ 0 w 6356554"/>
              <a:gd name="connsiteY0" fmla="*/ 3147856 h 6085940"/>
              <a:gd name="connsiteX1" fmla="*/ 126655 w 6356554"/>
              <a:gd name="connsiteY1" fmla="*/ 4522954 h 6085940"/>
              <a:gd name="connsiteX2" fmla="*/ 250203 w 6356554"/>
              <a:gd name="connsiteY2" fmla="*/ 2819339 h 6085940"/>
              <a:gd name="connsiteX3" fmla="*/ 329101 w 6356554"/>
              <a:gd name="connsiteY3" fmla="*/ 3783937 h 6085940"/>
              <a:gd name="connsiteX4" fmla="*/ 412954 w 6356554"/>
              <a:gd name="connsiteY4" fmla="*/ 2616915 h 6085940"/>
              <a:gd name="connsiteX5" fmla="*/ 601464 w 6356554"/>
              <a:gd name="connsiteY5" fmla="*/ 4281779 h 6085940"/>
              <a:gd name="connsiteX6" fmla="*/ 610562 w 6356554"/>
              <a:gd name="connsiteY6" fmla="*/ 2889334 h 6085940"/>
              <a:gd name="connsiteX7" fmla="*/ 720465 w 6356554"/>
              <a:gd name="connsiteY7" fmla="*/ 756422 h 6085940"/>
              <a:gd name="connsiteX8" fmla="*/ 816836 w 6356554"/>
              <a:gd name="connsiteY8" fmla="*/ 1789409 h 6085940"/>
              <a:gd name="connsiteX9" fmla="*/ 885622 w 6356554"/>
              <a:gd name="connsiteY9" fmla="*/ 402310 h 6085940"/>
              <a:gd name="connsiteX10" fmla="*/ 899651 w 6356554"/>
              <a:gd name="connsiteY10" fmla="*/ 2203960 h 6085940"/>
              <a:gd name="connsiteX11" fmla="*/ 1224229 w 6356554"/>
              <a:gd name="connsiteY11" fmla="*/ 5575178 h 6085940"/>
              <a:gd name="connsiteX12" fmla="*/ 1297970 w 6356554"/>
              <a:gd name="connsiteY12" fmla="*/ 4455013 h 6085940"/>
              <a:gd name="connsiteX13" fmla="*/ 1330395 w 6356554"/>
              <a:gd name="connsiteY13" fmla="*/ 3910321 h 6085940"/>
              <a:gd name="connsiteX14" fmla="*/ 1461103 w 6356554"/>
              <a:gd name="connsiteY14" fmla="*/ 2708004 h 6085940"/>
              <a:gd name="connsiteX15" fmla="*/ 1576239 w 6356554"/>
              <a:gd name="connsiteY15" fmla="*/ 3510526 h 6085940"/>
              <a:gd name="connsiteX16" fmla="*/ 1681316 w 6356554"/>
              <a:gd name="connsiteY16" fmla="*/ 2675908 h 6085940"/>
              <a:gd name="connsiteX17" fmla="*/ 1806492 w 6356554"/>
              <a:gd name="connsiteY17" fmla="*/ 3905831 h 6085940"/>
              <a:gd name="connsiteX18" fmla="*/ 1843548 w 6356554"/>
              <a:gd name="connsiteY18" fmla="*/ 1614875 h 6085940"/>
              <a:gd name="connsiteX19" fmla="*/ 1959216 w 6356554"/>
              <a:gd name="connsiteY19" fmla="*/ 2802143 h 6085940"/>
              <a:gd name="connsiteX20" fmla="*/ 1962548 w 6356554"/>
              <a:gd name="connsiteY20" fmla="*/ 1829604 h 6085940"/>
              <a:gd name="connsiteX21" fmla="*/ 2276724 w 6356554"/>
              <a:gd name="connsiteY21" fmla="*/ 1994732 h 6085940"/>
              <a:gd name="connsiteX22" fmla="*/ 2344014 w 6356554"/>
              <a:gd name="connsiteY22" fmla="*/ 3914199 h 6085940"/>
              <a:gd name="connsiteX23" fmla="*/ 2441389 w 6356554"/>
              <a:gd name="connsiteY23" fmla="*/ 1351153 h 6085940"/>
              <a:gd name="connsiteX24" fmla="*/ 2492477 w 6356554"/>
              <a:gd name="connsiteY24" fmla="*/ 1481289 h 6085940"/>
              <a:gd name="connsiteX25" fmla="*/ 2555209 w 6356554"/>
              <a:gd name="connsiteY25" fmla="*/ 1124428 h 6085940"/>
              <a:gd name="connsiteX26" fmla="*/ 2930695 w 6356554"/>
              <a:gd name="connsiteY26" fmla="*/ 5859898 h 6085940"/>
              <a:gd name="connsiteX27" fmla="*/ 3199005 w 6356554"/>
              <a:gd name="connsiteY27" fmla="*/ 4373461 h 6085940"/>
              <a:gd name="connsiteX28" fmla="*/ 3357905 w 6356554"/>
              <a:gd name="connsiteY28" fmla="*/ 4519650 h 6085940"/>
              <a:gd name="connsiteX29" fmla="*/ 3465286 w 6356554"/>
              <a:gd name="connsiteY29" fmla="*/ 3447767 h 6085940"/>
              <a:gd name="connsiteX30" fmla="*/ 3524483 w 6356554"/>
              <a:gd name="connsiteY30" fmla="*/ 2463081 h 6085940"/>
              <a:gd name="connsiteX31" fmla="*/ 3837442 w 6356554"/>
              <a:gd name="connsiteY31" fmla="*/ 2815892 h 6085940"/>
              <a:gd name="connsiteX32" fmla="*/ 3959979 w 6356554"/>
              <a:gd name="connsiteY32" fmla="*/ 4400209 h 6085940"/>
              <a:gd name="connsiteX33" fmla="*/ 3987740 w 6356554"/>
              <a:gd name="connsiteY33" fmla="*/ 2067474 h 6085940"/>
              <a:gd name="connsiteX34" fmla="*/ 4141190 w 6356554"/>
              <a:gd name="connsiteY34" fmla="*/ 1800704 h 6085940"/>
              <a:gd name="connsiteX35" fmla="*/ 4166049 w 6356554"/>
              <a:gd name="connsiteY35" fmla="*/ 2646008 h 6085940"/>
              <a:gd name="connsiteX36" fmla="*/ 4300609 w 6356554"/>
              <a:gd name="connsiteY36" fmla="*/ 2791043 h 6085940"/>
              <a:gd name="connsiteX37" fmla="*/ 4296669 w 6356554"/>
              <a:gd name="connsiteY37" fmla="*/ 1708459 h 6085940"/>
              <a:gd name="connsiteX38" fmla="*/ 4437488 w 6356554"/>
              <a:gd name="connsiteY38" fmla="*/ 2528168 h 6085940"/>
              <a:gd name="connsiteX39" fmla="*/ 4574367 w 6356554"/>
              <a:gd name="connsiteY39" fmla="*/ 1560984 h 6085940"/>
              <a:gd name="connsiteX40" fmla="*/ 4745695 w 6356554"/>
              <a:gd name="connsiteY40" fmla="*/ 6085923 h 6085940"/>
              <a:gd name="connsiteX41" fmla="*/ 4891760 w 6356554"/>
              <a:gd name="connsiteY41" fmla="*/ 5014044 h 6085940"/>
              <a:gd name="connsiteX42" fmla="*/ 5069755 w 6356554"/>
              <a:gd name="connsiteY42" fmla="*/ 5788054 h 6085940"/>
              <a:gd name="connsiteX43" fmla="*/ 5105106 w 6356554"/>
              <a:gd name="connsiteY43" fmla="*/ 4858313 h 6085940"/>
              <a:gd name="connsiteX44" fmla="*/ 5254009 w 6356554"/>
              <a:gd name="connsiteY44" fmla="*/ 5095731 h 6085940"/>
              <a:gd name="connsiteX45" fmla="*/ 5322976 w 6356554"/>
              <a:gd name="connsiteY45" fmla="*/ 4030352 h 6085940"/>
              <a:gd name="connsiteX46" fmla="*/ 5490365 w 6356554"/>
              <a:gd name="connsiteY46" fmla="*/ 3459062 h 6085940"/>
              <a:gd name="connsiteX47" fmla="*/ 5538752 w 6356554"/>
              <a:gd name="connsiteY47" fmla="*/ 3185642 h 6085940"/>
              <a:gd name="connsiteX48" fmla="*/ 5353664 w 6356554"/>
              <a:gd name="connsiteY48" fmla="*/ 212927 h 6085940"/>
              <a:gd name="connsiteX49" fmla="*/ 5412658 w 6356554"/>
              <a:gd name="connsiteY49" fmla="*/ 242424 h 6085940"/>
              <a:gd name="connsiteX50" fmla="*/ 5515896 w 6356554"/>
              <a:gd name="connsiteY50" fmla="*/ 316166 h 6085940"/>
              <a:gd name="connsiteX51" fmla="*/ 5545393 w 6356554"/>
              <a:gd name="connsiteY51" fmla="*/ 360411 h 6085940"/>
              <a:gd name="connsiteX52" fmla="*/ 5589638 w 6356554"/>
              <a:gd name="connsiteY52" fmla="*/ 404656 h 6085940"/>
              <a:gd name="connsiteX53" fmla="*/ 5604387 w 6356554"/>
              <a:gd name="connsiteY53" fmla="*/ 463650 h 6085940"/>
              <a:gd name="connsiteX54" fmla="*/ 5663380 w 6356554"/>
              <a:gd name="connsiteY54" fmla="*/ 625882 h 6085940"/>
              <a:gd name="connsiteX55" fmla="*/ 5707625 w 6356554"/>
              <a:gd name="connsiteY55" fmla="*/ 788115 h 6085940"/>
              <a:gd name="connsiteX56" fmla="*/ 5737122 w 6356554"/>
              <a:gd name="connsiteY56" fmla="*/ 876605 h 6085940"/>
              <a:gd name="connsiteX57" fmla="*/ 5781367 w 6356554"/>
              <a:gd name="connsiteY57" fmla="*/ 1068334 h 6085940"/>
              <a:gd name="connsiteX58" fmla="*/ 5796116 w 6356554"/>
              <a:gd name="connsiteY58" fmla="*/ 1112579 h 6085940"/>
              <a:gd name="connsiteX59" fmla="*/ 5781367 w 6356554"/>
              <a:gd name="connsiteY59" fmla="*/ 1230566 h 6085940"/>
              <a:gd name="connsiteX60" fmla="*/ 5692877 w 6356554"/>
              <a:gd name="connsiteY60" fmla="*/ 1348553 h 6085940"/>
              <a:gd name="connsiteX61" fmla="*/ 5574890 w 6356554"/>
              <a:gd name="connsiteY61" fmla="*/ 1481289 h 6085940"/>
              <a:gd name="connsiteX62" fmla="*/ 5515896 w 6356554"/>
              <a:gd name="connsiteY62" fmla="*/ 1953237 h 6085940"/>
              <a:gd name="connsiteX63" fmla="*/ 5560141 w 6356554"/>
              <a:gd name="connsiteY63" fmla="*/ 1967986 h 6085940"/>
              <a:gd name="connsiteX64" fmla="*/ 5648632 w 6356554"/>
              <a:gd name="connsiteY64" fmla="*/ 2026979 h 6085940"/>
              <a:gd name="connsiteX65" fmla="*/ 5751871 w 6356554"/>
              <a:gd name="connsiteY65" fmla="*/ 2056476 h 6085940"/>
              <a:gd name="connsiteX66" fmla="*/ 5810864 w 6356554"/>
              <a:gd name="connsiteY66" fmla="*/ 2085973 h 6085940"/>
              <a:gd name="connsiteX67" fmla="*/ 5958348 w 6356554"/>
              <a:gd name="connsiteY67" fmla="*/ 2071224 h 6085940"/>
              <a:gd name="connsiteX68" fmla="*/ 6046838 w 6356554"/>
              <a:gd name="connsiteY68" fmla="*/ 1938489 h 6085940"/>
              <a:gd name="connsiteX69" fmla="*/ 6091083 w 6356554"/>
              <a:gd name="connsiteY69" fmla="*/ 1894244 h 6085940"/>
              <a:gd name="connsiteX70" fmla="*/ 6164825 w 6356554"/>
              <a:gd name="connsiteY70" fmla="*/ 1732011 h 6085940"/>
              <a:gd name="connsiteX71" fmla="*/ 6194322 w 6356554"/>
              <a:gd name="connsiteY71" fmla="*/ 1628773 h 6085940"/>
              <a:gd name="connsiteX72" fmla="*/ 6223819 w 6356554"/>
              <a:gd name="connsiteY72" fmla="*/ 1569779 h 6085940"/>
              <a:gd name="connsiteX73" fmla="*/ 6253316 w 6356554"/>
              <a:gd name="connsiteY73" fmla="*/ 1451792 h 6085940"/>
              <a:gd name="connsiteX74" fmla="*/ 6268064 w 6356554"/>
              <a:gd name="connsiteY74" fmla="*/ 1392798 h 6085940"/>
              <a:gd name="connsiteX75" fmla="*/ 6282812 w 6356554"/>
              <a:gd name="connsiteY75" fmla="*/ 876605 h 6085940"/>
              <a:gd name="connsiteX76" fmla="*/ 6297561 w 6356554"/>
              <a:gd name="connsiteY76" fmla="*/ 817611 h 6085940"/>
              <a:gd name="connsiteX77" fmla="*/ 6356554 w 6356554"/>
              <a:gd name="connsiteY77" fmla="*/ 714373 h 6085940"/>
              <a:gd name="connsiteX0" fmla="*/ 0 w 6356554"/>
              <a:gd name="connsiteY0" fmla="*/ 3147856 h 6085940"/>
              <a:gd name="connsiteX1" fmla="*/ 126655 w 6356554"/>
              <a:gd name="connsiteY1" fmla="*/ 4522954 h 6085940"/>
              <a:gd name="connsiteX2" fmla="*/ 250203 w 6356554"/>
              <a:gd name="connsiteY2" fmla="*/ 2819339 h 6085940"/>
              <a:gd name="connsiteX3" fmla="*/ 329101 w 6356554"/>
              <a:gd name="connsiteY3" fmla="*/ 3783937 h 6085940"/>
              <a:gd name="connsiteX4" fmla="*/ 412954 w 6356554"/>
              <a:gd name="connsiteY4" fmla="*/ 2616915 h 6085940"/>
              <a:gd name="connsiteX5" fmla="*/ 601464 w 6356554"/>
              <a:gd name="connsiteY5" fmla="*/ 4281779 h 6085940"/>
              <a:gd name="connsiteX6" fmla="*/ 610562 w 6356554"/>
              <a:gd name="connsiteY6" fmla="*/ 2889334 h 6085940"/>
              <a:gd name="connsiteX7" fmla="*/ 720465 w 6356554"/>
              <a:gd name="connsiteY7" fmla="*/ 756422 h 6085940"/>
              <a:gd name="connsiteX8" fmla="*/ 816836 w 6356554"/>
              <a:gd name="connsiteY8" fmla="*/ 1789409 h 6085940"/>
              <a:gd name="connsiteX9" fmla="*/ 885622 w 6356554"/>
              <a:gd name="connsiteY9" fmla="*/ 402310 h 6085940"/>
              <a:gd name="connsiteX10" fmla="*/ 899651 w 6356554"/>
              <a:gd name="connsiteY10" fmla="*/ 2203960 h 6085940"/>
              <a:gd name="connsiteX11" fmla="*/ 1224229 w 6356554"/>
              <a:gd name="connsiteY11" fmla="*/ 5575178 h 6085940"/>
              <a:gd name="connsiteX12" fmla="*/ 1297970 w 6356554"/>
              <a:gd name="connsiteY12" fmla="*/ 4455013 h 6085940"/>
              <a:gd name="connsiteX13" fmla="*/ 1330395 w 6356554"/>
              <a:gd name="connsiteY13" fmla="*/ 3910321 h 6085940"/>
              <a:gd name="connsiteX14" fmla="*/ 1461103 w 6356554"/>
              <a:gd name="connsiteY14" fmla="*/ 2708004 h 6085940"/>
              <a:gd name="connsiteX15" fmla="*/ 1576239 w 6356554"/>
              <a:gd name="connsiteY15" fmla="*/ 3510526 h 6085940"/>
              <a:gd name="connsiteX16" fmla="*/ 1681316 w 6356554"/>
              <a:gd name="connsiteY16" fmla="*/ 2675908 h 6085940"/>
              <a:gd name="connsiteX17" fmla="*/ 1806492 w 6356554"/>
              <a:gd name="connsiteY17" fmla="*/ 3905831 h 6085940"/>
              <a:gd name="connsiteX18" fmla="*/ 1843548 w 6356554"/>
              <a:gd name="connsiteY18" fmla="*/ 1614875 h 6085940"/>
              <a:gd name="connsiteX19" fmla="*/ 1959216 w 6356554"/>
              <a:gd name="connsiteY19" fmla="*/ 2802143 h 6085940"/>
              <a:gd name="connsiteX20" fmla="*/ 1962548 w 6356554"/>
              <a:gd name="connsiteY20" fmla="*/ 1829604 h 6085940"/>
              <a:gd name="connsiteX21" fmla="*/ 2276724 w 6356554"/>
              <a:gd name="connsiteY21" fmla="*/ 1994732 h 6085940"/>
              <a:gd name="connsiteX22" fmla="*/ 2344014 w 6356554"/>
              <a:gd name="connsiteY22" fmla="*/ 3914199 h 6085940"/>
              <a:gd name="connsiteX23" fmla="*/ 2441389 w 6356554"/>
              <a:gd name="connsiteY23" fmla="*/ 1351153 h 6085940"/>
              <a:gd name="connsiteX24" fmla="*/ 2492477 w 6356554"/>
              <a:gd name="connsiteY24" fmla="*/ 1481289 h 6085940"/>
              <a:gd name="connsiteX25" fmla="*/ 2555209 w 6356554"/>
              <a:gd name="connsiteY25" fmla="*/ 1124428 h 6085940"/>
              <a:gd name="connsiteX26" fmla="*/ 2930695 w 6356554"/>
              <a:gd name="connsiteY26" fmla="*/ 5859898 h 6085940"/>
              <a:gd name="connsiteX27" fmla="*/ 3199005 w 6356554"/>
              <a:gd name="connsiteY27" fmla="*/ 4373461 h 6085940"/>
              <a:gd name="connsiteX28" fmla="*/ 3357905 w 6356554"/>
              <a:gd name="connsiteY28" fmla="*/ 4519650 h 6085940"/>
              <a:gd name="connsiteX29" fmla="*/ 3465286 w 6356554"/>
              <a:gd name="connsiteY29" fmla="*/ 3447767 h 6085940"/>
              <a:gd name="connsiteX30" fmla="*/ 3524483 w 6356554"/>
              <a:gd name="connsiteY30" fmla="*/ 2463081 h 6085940"/>
              <a:gd name="connsiteX31" fmla="*/ 3837442 w 6356554"/>
              <a:gd name="connsiteY31" fmla="*/ 2815892 h 6085940"/>
              <a:gd name="connsiteX32" fmla="*/ 3959979 w 6356554"/>
              <a:gd name="connsiteY32" fmla="*/ 4400209 h 6085940"/>
              <a:gd name="connsiteX33" fmla="*/ 3987740 w 6356554"/>
              <a:gd name="connsiteY33" fmla="*/ 2067474 h 6085940"/>
              <a:gd name="connsiteX34" fmla="*/ 4141190 w 6356554"/>
              <a:gd name="connsiteY34" fmla="*/ 1800704 h 6085940"/>
              <a:gd name="connsiteX35" fmla="*/ 4166049 w 6356554"/>
              <a:gd name="connsiteY35" fmla="*/ 2646008 h 6085940"/>
              <a:gd name="connsiteX36" fmla="*/ 4300609 w 6356554"/>
              <a:gd name="connsiteY36" fmla="*/ 2791043 h 6085940"/>
              <a:gd name="connsiteX37" fmla="*/ 4296669 w 6356554"/>
              <a:gd name="connsiteY37" fmla="*/ 1708459 h 6085940"/>
              <a:gd name="connsiteX38" fmla="*/ 4437488 w 6356554"/>
              <a:gd name="connsiteY38" fmla="*/ 2528168 h 6085940"/>
              <a:gd name="connsiteX39" fmla="*/ 4574367 w 6356554"/>
              <a:gd name="connsiteY39" fmla="*/ 1560984 h 6085940"/>
              <a:gd name="connsiteX40" fmla="*/ 4745695 w 6356554"/>
              <a:gd name="connsiteY40" fmla="*/ 6085923 h 6085940"/>
              <a:gd name="connsiteX41" fmla="*/ 4891760 w 6356554"/>
              <a:gd name="connsiteY41" fmla="*/ 5014044 h 6085940"/>
              <a:gd name="connsiteX42" fmla="*/ 5069755 w 6356554"/>
              <a:gd name="connsiteY42" fmla="*/ 5788054 h 6085940"/>
              <a:gd name="connsiteX43" fmla="*/ 5105106 w 6356554"/>
              <a:gd name="connsiteY43" fmla="*/ 4858313 h 6085940"/>
              <a:gd name="connsiteX44" fmla="*/ 5254009 w 6356554"/>
              <a:gd name="connsiteY44" fmla="*/ 5095731 h 6085940"/>
              <a:gd name="connsiteX45" fmla="*/ 5322976 w 6356554"/>
              <a:gd name="connsiteY45" fmla="*/ 4030352 h 6085940"/>
              <a:gd name="connsiteX46" fmla="*/ 5490365 w 6356554"/>
              <a:gd name="connsiteY46" fmla="*/ 3459062 h 6085940"/>
              <a:gd name="connsiteX47" fmla="*/ 5538752 w 6356554"/>
              <a:gd name="connsiteY47" fmla="*/ 3185642 h 6085940"/>
              <a:gd name="connsiteX48" fmla="*/ 5353664 w 6356554"/>
              <a:gd name="connsiteY48" fmla="*/ 212927 h 6085940"/>
              <a:gd name="connsiteX49" fmla="*/ 5412658 w 6356554"/>
              <a:gd name="connsiteY49" fmla="*/ 242424 h 6085940"/>
              <a:gd name="connsiteX50" fmla="*/ 5515896 w 6356554"/>
              <a:gd name="connsiteY50" fmla="*/ 316166 h 6085940"/>
              <a:gd name="connsiteX51" fmla="*/ 5545393 w 6356554"/>
              <a:gd name="connsiteY51" fmla="*/ 360411 h 6085940"/>
              <a:gd name="connsiteX52" fmla="*/ 5589638 w 6356554"/>
              <a:gd name="connsiteY52" fmla="*/ 404656 h 6085940"/>
              <a:gd name="connsiteX53" fmla="*/ 5604387 w 6356554"/>
              <a:gd name="connsiteY53" fmla="*/ 463650 h 6085940"/>
              <a:gd name="connsiteX54" fmla="*/ 5663380 w 6356554"/>
              <a:gd name="connsiteY54" fmla="*/ 625882 h 6085940"/>
              <a:gd name="connsiteX55" fmla="*/ 5707625 w 6356554"/>
              <a:gd name="connsiteY55" fmla="*/ 788115 h 6085940"/>
              <a:gd name="connsiteX56" fmla="*/ 5737122 w 6356554"/>
              <a:gd name="connsiteY56" fmla="*/ 876605 h 6085940"/>
              <a:gd name="connsiteX57" fmla="*/ 5781367 w 6356554"/>
              <a:gd name="connsiteY57" fmla="*/ 1068334 h 6085940"/>
              <a:gd name="connsiteX58" fmla="*/ 5796116 w 6356554"/>
              <a:gd name="connsiteY58" fmla="*/ 1112579 h 6085940"/>
              <a:gd name="connsiteX59" fmla="*/ 5781367 w 6356554"/>
              <a:gd name="connsiteY59" fmla="*/ 1230566 h 6085940"/>
              <a:gd name="connsiteX60" fmla="*/ 5692877 w 6356554"/>
              <a:gd name="connsiteY60" fmla="*/ 1348553 h 6085940"/>
              <a:gd name="connsiteX61" fmla="*/ 5574890 w 6356554"/>
              <a:gd name="connsiteY61" fmla="*/ 1481289 h 6085940"/>
              <a:gd name="connsiteX62" fmla="*/ 5560141 w 6356554"/>
              <a:gd name="connsiteY62" fmla="*/ 1967986 h 6085940"/>
              <a:gd name="connsiteX63" fmla="*/ 5648632 w 6356554"/>
              <a:gd name="connsiteY63" fmla="*/ 2026979 h 6085940"/>
              <a:gd name="connsiteX64" fmla="*/ 5751871 w 6356554"/>
              <a:gd name="connsiteY64" fmla="*/ 2056476 h 6085940"/>
              <a:gd name="connsiteX65" fmla="*/ 5810864 w 6356554"/>
              <a:gd name="connsiteY65" fmla="*/ 2085973 h 6085940"/>
              <a:gd name="connsiteX66" fmla="*/ 5958348 w 6356554"/>
              <a:gd name="connsiteY66" fmla="*/ 2071224 h 6085940"/>
              <a:gd name="connsiteX67" fmla="*/ 6046838 w 6356554"/>
              <a:gd name="connsiteY67" fmla="*/ 1938489 h 6085940"/>
              <a:gd name="connsiteX68" fmla="*/ 6091083 w 6356554"/>
              <a:gd name="connsiteY68" fmla="*/ 1894244 h 6085940"/>
              <a:gd name="connsiteX69" fmla="*/ 6164825 w 6356554"/>
              <a:gd name="connsiteY69" fmla="*/ 1732011 h 6085940"/>
              <a:gd name="connsiteX70" fmla="*/ 6194322 w 6356554"/>
              <a:gd name="connsiteY70" fmla="*/ 1628773 h 6085940"/>
              <a:gd name="connsiteX71" fmla="*/ 6223819 w 6356554"/>
              <a:gd name="connsiteY71" fmla="*/ 1569779 h 6085940"/>
              <a:gd name="connsiteX72" fmla="*/ 6253316 w 6356554"/>
              <a:gd name="connsiteY72" fmla="*/ 1451792 h 6085940"/>
              <a:gd name="connsiteX73" fmla="*/ 6268064 w 6356554"/>
              <a:gd name="connsiteY73" fmla="*/ 1392798 h 6085940"/>
              <a:gd name="connsiteX74" fmla="*/ 6282812 w 6356554"/>
              <a:gd name="connsiteY74" fmla="*/ 876605 h 6085940"/>
              <a:gd name="connsiteX75" fmla="*/ 6297561 w 6356554"/>
              <a:gd name="connsiteY75" fmla="*/ 817611 h 6085940"/>
              <a:gd name="connsiteX76" fmla="*/ 6356554 w 6356554"/>
              <a:gd name="connsiteY76" fmla="*/ 714373 h 6085940"/>
              <a:gd name="connsiteX0" fmla="*/ 0 w 6356554"/>
              <a:gd name="connsiteY0" fmla="*/ 3015382 h 5953466"/>
              <a:gd name="connsiteX1" fmla="*/ 126655 w 6356554"/>
              <a:gd name="connsiteY1" fmla="*/ 4390480 h 5953466"/>
              <a:gd name="connsiteX2" fmla="*/ 250203 w 6356554"/>
              <a:gd name="connsiteY2" fmla="*/ 2686865 h 5953466"/>
              <a:gd name="connsiteX3" fmla="*/ 329101 w 6356554"/>
              <a:gd name="connsiteY3" fmla="*/ 3651463 h 5953466"/>
              <a:gd name="connsiteX4" fmla="*/ 412954 w 6356554"/>
              <a:gd name="connsiteY4" fmla="*/ 2484441 h 5953466"/>
              <a:gd name="connsiteX5" fmla="*/ 601464 w 6356554"/>
              <a:gd name="connsiteY5" fmla="*/ 4149305 h 5953466"/>
              <a:gd name="connsiteX6" fmla="*/ 610562 w 6356554"/>
              <a:gd name="connsiteY6" fmla="*/ 2756860 h 5953466"/>
              <a:gd name="connsiteX7" fmla="*/ 720465 w 6356554"/>
              <a:gd name="connsiteY7" fmla="*/ 623948 h 5953466"/>
              <a:gd name="connsiteX8" fmla="*/ 816836 w 6356554"/>
              <a:gd name="connsiteY8" fmla="*/ 1656935 h 5953466"/>
              <a:gd name="connsiteX9" fmla="*/ 885622 w 6356554"/>
              <a:gd name="connsiteY9" fmla="*/ 269836 h 5953466"/>
              <a:gd name="connsiteX10" fmla="*/ 899651 w 6356554"/>
              <a:gd name="connsiteY10" fmla="*/ 2071486 h 5953466"/>
              <a:gd name="connsiteX11" fmla="*/ 1224229 w 6356554"/>
              <a:gd name="connsiteY11" fmla="*/ 5442704 h 5953466"/>
              <a:gd name="connsiteX12" fmla="*/ 1297970 w 6356554"/>
              <a:gd name="connsiteY12" fmla="*/ 4322539 h 5953466"/>
              <a:gd name="connsiteX13" fmla="*/ 1330395 w 6356554"/>
              <a:gd name="connsiteY13" fmla="*/ 3777847 h 5953466"/>
              <a:gd name="connsiteX14" fmla="*/ 1461103 w 6356554"/>
              <a:gd name="connsiteY14" fmla="*/ 2575530 h 5953466"/>
              <a:gd name="connsiteX15" fmla="*/ 1576239 w 6356554"/>
              <a:gd name="connsiteY15" fmla="*/ 3378052 h 5953466"/>
              <a:gd name="connsiteX16" fmla="*/ 1681316 w 6356554"/>
              <a:gd name="connsiteY16" fmla="*/ 2543434 h 5953466"/>
              <a:gd name="connsiteX17" fmla="*/ 1806492 w 6356554"/>
              <a:gd name="connsiteY17" fmla="*/ 3773357 h 5953466"/>
              <a:gd name="connsiteX18" fmla="*/ 1843548 w 6356554"/>
              <a:gd name="connsiteY18" fmla="*/ 1482401 h 5953466"/>
              <a:gd name="connsiteX19" fmla="*/ 1959216 w 6356554"/>
              <a:gd name="connsiteY19" fmla="*/ 2669669 h 5953466"/>
              <a:gd name="connsiteX20" fmla="*/ 1962548 w 6356554"/>
              <a:gd name="connsiteY20" fmla="*/ 1697130 h 5953466"/>
              <a:gd name="connsiteX21" fmla="*/ 2276724 w 6356554"/>
              <a:gd name="connsiteY21" fmla="*/ 1862258 h 5953466"/>
              <a:gd name="connsiteX22" fmla="*/ 2344014 w 6356554"/>
              <a:gd name="connsiteY22" fmla="*/ 3781725 h 5953466"/>
              <a:gd name="connsiteX23" fmla="*/ 2441389 w 6356554"/>
              <a:gd name="connsiteY23" fmla="*/ 1218679 h 5953466"/>
              <a:gd name="connsiteX24" fmla="*/ 2492477 w 6356554"/>
              <a:gd name="connsiteY24" fmla="*/ 1348815 h 5953466"/>
              <a:gd name="connsiteX25" fmla="*/ 2555209 w 6356554"/>
              <a:gd name="connsiteY25" fmla="*/ 991954 h 5953466"/>
              <a:gd name="connsiteX26" fmla="*/ 2930695 w 6356554"/>
              <a:gd name="connsiteY26" fmla="*/ 5727424 h 5953466"/>
              <a:gd name="connsiteX27" fmla="*/ 3199005 w 6356554"/>
              <a:gd name="connsiteY27" fmla="*/ 4240987 h 5953466"/>
              <a:gd name="connsiteX28" fmla="*/ 3357905 w 6356554"/>
              <a:gd name="connsiteY28" fmla="*/ 4387176 h 5953466"/>
              <a:gd name="connsiteX29" fmla="*/ 3465286 w 6356554"/>
              <a:gd name="connsiteY29" fmla="*/ 3315293 h 5953466"/>
              <a:gd name="connsiteX30" fmla="*/ 3524483 w 6356554"/>
              <a:gd name="connsiteY30" fmla="*/ 2330607 h 5953466"/>
              <a:gd name="connsiteX31" fmla="*/ 3837442 w 6356554"/>
              <a:gd name="connsiteY31" fmla="*/ 2683418 h 5953466"/>
              <a:gd name="connsiteX32" fmla="*/ 3959979 w 6356554"/>
              <a:gd name="connsiteY32" fmla="*/ 4267735 h 5953466"/>
              <a:gd name="connsiteX33" fmla="*/ 3987740 w 6356554"/>
              <a:gd name="connsiteY33" fmla="*/ 1935000 h 5953466"/>
              <a:gd name="connsiteX34" fmla="*/ 4141190 w 6356554"/>
              <a:gd name="connsiteY34" fmla="*/ 1668230 h 5953466"/>
              <a:gd name="connsiteX35" fmla="*/ 4166049 w 6356554"/>
              <a:gd name="connsiteY35" fmla="*/ 2513534 h 5953466"/>
              <a:gd name="connsiteX36" fmla="*/ 4300609 w 6356554"/>
              <a:gd name="connsiteY36" fmla="*/ 2658569 h 5953466"/>
              <a:gd name="connsiteX37" fmla="*/ 4296669 w 6356554"/>
              <a:gd name="connsiteY37" fmla="*/ 1575985 h 5953466"/>
              <a:gd name="connsiteX38" fmla="*/ 4437488 w 6356554"/>
              <a:gd name="connsiteY38" fmla="*/ 2395694 h 5953466"/>
              <a:gd name="connsiteX39" fmla="*/ 4574367 w 6356554"/>
              <a:gd name="connsiteY39" fmla="*/ 1428510 h 5953466"/>
              <a:gd name="connsiteX40" fmla="*/ 4745695 w 6356554"/>
              <a:gd name="connsiteY40" fmla="*/ 5953449 h 5953466"/>
              <a:gd name="connsiteX41" fmla="*/ 4891760 w 6356554"/>
              <a:gd name="connsiteY41" fmla="*/ 4881570 h 5953466"/>
              <a:gd name="connsiteX42" fmla="*/ 5069755 w 6356554"/>
              <a:gd name="connsiteY42" fmla="*/ 5655580 h 5953466"/>
              <a:gd name="connsiteX43" fmla="*/ 5105106 w 6356554"/>
              <a:gd name="connsiteY43" fmla="*/ 4725839 h 5953466"/>
              <a:gd name="connsiteX44" fmla="*/ 5254009 w 6356554"/>
              <a:gd name="connsiteY44" fmla="*/ 4963257 h 5953466"/>
              <a:gd name="connsiteX45" fmla="*/ 5322976 w 6356554"/>
              <a:gd name="connsiteY45" fmla="*/ 3897878 h 5953466"/>
              <a:gd name="connsiteX46" fmla="*/ 5490365 w 6356554"/>
              <a:gd name="connsiteY46" fmla="*/ 3326588 h 5953466"/>
              <a:gd name="connsiteX47" fmla="*/ 5538752 w 6356554"/>
              <a:gd name="connsiteY47" fmla="*/ 3053168 h 5953466"/>
              <a:gd name="connsiteX48" fmla="*/ 5536815 w 6356554"/>
              <a:gd name="connsiteY48" fmla="*/ 1867354 h 5953466"/>
              <a:gd name="connsiteX49" fmla="*/ 5412658 w 6356554"/>
              <a:gd name="connsiteY49" fmla="*/ 109950 h 5953466"/>
              <a:gd name="connsiteX50" fmla="*/ 5515896 w 6356554"/>
              <a:gd name="connsiteY50" fmla="*/ 183692 h 5953466"/>
              <a:gd name="connsiteX51" fmla="*/ 5545393 w 6356554"/>
              <a:gd name="connsiteY51" fmla="*/ 227937 h 5953466"/>
              <a:gd name="connsiteX52" fmla="*/ 5589638 w 6356554"/>
              <a:gd name="connsiteY52" fmla="*/ 272182 h 5953466"/>
              <a:gd name="connsiteX53" fmla="*/ 5604387 w 6356554"/>
              <a:gd name="connsiteY53" fmla="*/ 331176 h 5953466"/>
              <a:gd name="connsiteX54" fmla="*/ 5663380 w 6356554"/>
              <a:gd name="connsiteY54" fmla="*/ 493408 h 5953466"/>
              <a:gd name="connsiteX55" fmla="*/ 5707625 w 6356554"/>
              <a:gd name="connsiteY55" fmla="*/ 655641 h 5953466"/>
              <a:gd name="connsiteX56" fmla="*/ 5737122 w 6356554"/>
              <a:gd name="connsiteY56" fmla="*/ 744131 h 5953466"/>
              <a:gd name="connsiteX57" fmla="*/ 5781367 w 6356554"/>
              <a:gd name="connsiteY57" fmla="*/ 935860 h 5953466"/>
              <a:gd name="connsiteX58" fmla="*/ 5796116 w 6356554"/>
              <a:gd name="connsiteY58" fmla="*/ 980105 h 5953466"/>
              <a:gd name="connsiteX59" fmla="*/ 5781367 w 6356554"/>
              <a:gd name="connsiteY59" fmla="*/ 1098092 h 5953466"/>
              <a:gd name="connsiteX60" fmla="*/ 5692877 w 6356554"/>
              <a:gd name="connsiteY60" fmla="*/ 1216079 h 5953466"/>
              <a:gd name="connsiteX61" fmla="*/ 5574890 w 6356554"/>
              <a:gd name="connsiteY61" fmla="*/ 1348815 h 5953466"/>
              <a:gd name="connsiteX62" fmla="*/ 5560141 w 6356554"/>
              <a:gd name="connsiteY62" fmla="*/ 1835512 h 5953466"/>
              <a:gd name="connsiteX63" fmla="*/ 5648632 w 6356554"/>
              <a:gd name="connsiteY63" fmla="*/ 1894505 h 5953466"/>
              <a:gd name="connsiteX64" fmla="*/ 5751871 w 6356554"/>
              <a:gd name="connsiteY64" fmla="*/ 1924002 h 5953466"/>
              <a:gd name="connsiteX65" fmla="*/ 5810864 w 6356554"/>
              <a:gd name="connsiteY65" fmla="*/ 1953499 h 5953466"/>
              <a:gd name="connsiteX66" fmla="*/ 5958348 w 6356554"/>
              <a:gd name="connsiteY66" fmla="*/ 1938750 h 5953466"/>
              <a:gd name="connsiteX67" fmla="*/ 6046838 w 6356554"/>
              <a:gd name="connsiteY67" fmla="*/ 1806015 h 5953466"/>
              <a:gd name="connsiteX68" fmla="*/ 6091083 w 6356554"/>
              <a:gd name="connsiteY68" fmla="*/ 1761770 h 5953466"/>
              <a:gd name="connsiteX69" fmla="*/ 6164825 w 6356554"/>
              <a:gd name="connsiteY69" fmla="*/ 1599537 h 5953466"/>
              <a:gd name="connsiteX70" fmla="*/ 6194322 w 6356554"/>
              <a:gd name="connsiteY70" fmla="*/ 1496299 h 5953466"/>
              <a:gd name="connsiteX71" fmla="*/ 6223819 w 6356554"/>
              <a:gd name="connsiteY71" fmla="*/ 1437305 h 5953466"/>
              <a:gd name="connsiteX72" fmla="*/ 6253316 w 6356554"/>
              <a:gd name="connsiteY72" fmla="*/ 1319318 h 5953466"/>
              <a:gd name="connsiteX73" fmla="*/ 6268064 w 6356554"/>
              <a:gd name="connsiteY73" fmla="*/ 1260324 h 5953466"/>
              <a:gd name="connsiteX74" fmla="*/ 6282812 w 6356554"/>
              <a:gd name="connsiteY74" fmla="*/ 744131 h 5953466"/>
              <a:gd name="connsiteX75" fmla="*/ 6297561 w 6356554"/>
              <a:gd name="connsiteY75" fmla="*/ 685137 h 5953466"/>
              <a:gd name="connsiteX76" fmla="*/ 6356554 w 6356554"/>
              <a:gd name="connsiteY76" fmla="*/ 581899 h 5953466"/>
              <a:gd name="connsiteX0" fmla="*/ 0 w 6356554"/>
              <a:gd name="connsiteY0" fmla="*/ 3002723 h 5940807"/>
              <a:gd name="connsiteX1" fmla="*/ 126655 w 6356554"/>
              <a:gd name="connsiteY1" fmla="*/ 4377821 h 5940807"/>
              <a:gd name="connsiteX2" fmla="*/ 250203 w 6356554"/>
              <a:gd name="connsiteY2" fmla="*/ 2674206 h 5940807"/>
              <a:gd name="connsiteX3" fmla="*/ 329101 w 6356554"/>
              <a:gd name="connsiteY3" fmla="*/ 3638804 h 5940807"/>
              <a:gd name="connsiteX4" fmla="*/ 412954 w 6356554"/>
              <a:gd name="connsiteY4" fmla="*/ 2471782 h 5940807"/>
              <a:gd name="connsiteX5" fmla="*/ 601464 w 6356554"/>
              <a:gd name="connsiteY5" fmla="*/ 4136646 h 5940807"/>
              <a:gd name="connsiteX6" fmla="*/ 610562 w 6356554"/>
              <a:gd name="connsiteY6" fmla="*/ 2744201 h 5940807"/>
              <a:gd name="connsiteX7" fmla="*/ 720465 w 6356554"/>
              <a:gd name="connsiteY7" fmla="*/ 611289 h 5940807"/>
              <a:gd name="connsiteX8" fmla="*/ 816836 w 6356554"/>
              <a:gd name="connsiteY8" fmla="*/ 1644276 h 5940807"/>
              <a:gd name="connsiteX9" fmla="*/ 885622 w 6356554"/>
              <a:gd name="connsiteY9" fmla="*/ 257177 h 5940807"/>
              <a:gd name="connsiteX10" fmla="*/ 899651 w 6356554"/>
              <a:gd name="connsiteY10" fmla="*/ 2058827 h 5940807"/>
              <a:gd name="connsiteX11" fmla="*/ 1224229 w 6356554"/>
              <a:gd name="connsiteY11" fmla="*/ 5430045 h 5940807"/>
              <a:gd name="connsiteX12" fmla="*/ 1297970 w 6356554"/>
              <a:gd name="connsiteY12" fmla="*/ 4309880 h 5940807"/>
              <a:gd name="connsiteX13" fmla="*/ 1330395 w 6356554"/>
              <a:gd name="connsiteY13" fmla="*/ 3765188 h 5940807"/>
              <a:gd name="connsiteX14" fmla="*/ 1461103 w 6356554"/>
              <a:gd name="connsiteY14" fmla="*/ 2562871 h 5940807"/>
              <a:gd name="connsiteX15" fmla="*/ 1576239 w 6356554"/>
              <a:gd name="connsiteY15" fmla="*/ 3365393 h 5940807"/>
              <a:gd name="connsiteX16" fmla="*/ 1681316 w 6356554"/>
              <a:gd name="connsiteY16" fmla="*/ 2530775 h 5940807"/>
              <a:gd name="connsiteX17" fmla="*/ 1806492 w 6356554"/>
              <a:gd name="connsiteY17" fmla="*/ 3760698 h 5940807"/>
              <a:gd name="connsiteX18" fmla="*/ 1843548 w 6356554"/>
              <a:gd name="connsiteY18" fmla="*/ 1469742 h 5940807"/>
              <a:gd name="connsiteX19" fmla="*/ 1959216 w 6356554"/>
              <a:gd name="connsiteY19" fmla="*/ 2657010 h 5940807"/>
              <a:gd name="connsiteX20" fmla="*/ 1962548 w 6356554"/>
              <a:gd name="connsiteY20" fmla="*/ 1684471 h 5940807"/>
              <a:gd name="connsiteX21" fmla="*/ 2276724 w 6356554"/>
              <a:gd name="connsiteY21" fmla="*/ 1849599 h 5940807"/>
              <a:gd name="connsiteX22" fmla="*/ 2344014 w 6356554"/>
              <a:gd name="connsiteY22" fmla="*/ 3769066 h 5940807"/>
              <a:gd name="connsiteX23" fmla="*/ 2441389 w 6356554"/>
              <a:gd name="connsiteY23" fmla="*/ 1206020 h 5940807"/>
              <a:gd name="connsiteX24" fmla="*/ 2492477 w 6356554"/>
              <a:gd name="connsiteY24" fmla="*/ 1336156 h 5940807"/>
              <a:gd name="connsiteX25" fmla="*/ 2555209 w 6356554"/>
              <a:gd name="connsiteY25" fmla="*/ 979295 h 5940807"/>
              <a:gd name="connsiteX26" fmla="*/ 2930695 w 6356554"/>
              <a:gd name="connsiteY26" fmla="*/ 5714765 h 5940807"/>
              <a:gd name="connsiteX27" fmla="*/ 3199005 w 6356554"/>
              <a:gd name="connsiteY27" fmla="*/ 4228328 h 5940807"/>
              <a:gd name="connsiteX28" fmla="*/ 3357905 w 6356554"/>
              <a:gd name="connsiteY28" fmla="*/ 4374517 h 5940807"/>
              <a:gd name="connsiteX29" fmla="*/ 3465286 w 6356554"/>
              <a:gd name="connsiteY29" fmla="*/ 3302634 h 5940807"/>
              <a:gd name="connsiteX30" fmla="*/ 3524483 w 6356554"/>
              <a:gd name="connsiteY30" fmla="*/ 2317948 h 5940807"/>
              <a:gd name="connsiteX31" fmla="*/ 3837442 w 6356554"/>
              <a:gd name="connsiteY31" fmla="*/ 2670759 h 5940807"/>
              <a:gd name="connsiteX32" fmla="*/ 3959979 w 6356554"/>
              <a:gd name="connsiteY32" fmla="*/ 4255076 h 5940807"/>
              <a:gd name="connsiteX33" fmla="*/ 3987740 w 6356554"/>
              <a:gd name="connsiteY33" fmla="*/ 1922341 h 5940807"/>
              <a:gd name="connsiteX34" fmla="*/ 4141190 w 6356554"/>
              <a:gd name="connsiteY34" fmla="*/ 1655571 h 5940807"/>
              <a:gd name="connsiteX35" fmla="*/ 4166049 w 6356554"/>
              <a:gd name="connsiteY35" fmla="*/ 2500875 h 5940807"/>
              <a:gd name="connsiteX36" fmla="*/ 4300609 w 6356554"/>
              <a:gd name="connsiteY36" fmla="*/ 2645910 h 5940807"/>
              <a:gd name="connsiteX37" fmla="*/ 4296669 w 6356554"/>
              <a:gd name="connsiteY37" fmla="*/ 1563326 h 5940807"/>
              <a:gd name="connsiteX38" fmla="*/ 4437488 w 6356554"/>
              <a:gd name="connsiteY38" fmla="*/ 2383035 h 5940807"/>
              <a:gd name="connsiteX39" fmla="*/ 4574367 w 6356554"/>
              <a:gd name="connsiteY39" fmla="*/ 1415851 h 5940807"/>
              <a:gd name="connsiteX40" fmla="*/ 4745695 w 6356554"/>
              <a:gd name="connsiteY40" fmla="*/ 5940790 h 5940807"/>
              <a:gd name="connsiteX41" fmla="*/ 4891760 w 6356554"/>
              <a:gd name="connsiteY41" fmla="*/ 4868911 h 5940807"/>
              <a:gd name="connsiteX42" fmla="*/ 5069755 w 6356554"/>
              <a:gd name="connsiteY42" fmla="*/ 5642921 h 5940807"/>
              <a:gd name="connsiteX43" fmla="*/ 5105106 w 6356554"/>
              <a:gd name="connsiteY43" fmla="*/ 4713180 h 5940807"/>
              <a:gd name="connsiteX44" fmla="*/ 5254009 w 6356554"/>
              <a:gd name="connsiteY44" fmla="*/ 4950598 h 5940807"/>
              <a:gd name="connsiteX45" fmla="*/ 5322976 w 6356554"/>
              <a:gd name="connsiteY45" fmla="*/ 3885219 h 5940807"/>
              <a:gd name="connsiteX46" fmla="*/ 5490365 w 6356554"/>
              <a:gd name="connsiteY46" fmla="*/ 3313929 h 5940807"/>
              <a:gd name="connsiteX47" fmla="*/ 5538752 w 6356554"/>
              <a:gd name="connsiteY47" fmla="*/ 3040509 h 5940807"/>
              <a:gd name="connsiteX48" fmla="*/ 5536815 w 6356554"/>
              <a:gd name="connsiteY48" fmla="*/ 1854695 h 5940807"/>
              <a:gd name="connsiteX49" fmla="*/ 5689253 w 6356554"/>
              <a:gd name="connsiteY49" fmla="*/ 2632759 h 5940807"/>
              <a:gd name="connsiteX50" fmla="*/ 5515896 w 6356554"/>
              <a:gd name="connsiteY50" fmla="*/ 171033 h 5940807"/>
              <a:gd name="connsiteX51" fmla="*/ 5545393 w 6356554"/>
              <a:gd name="connsiteY51" fmla="*/ 215278 h 5940807"/>
              <a:gd name="connsiteX52" fmla="*/ 5589638 w 6356554"/>
              <a:gd name="connsiteY52" fmla="*/ 259523 h 5940807"/>
              <a:gd name="connsiteX53" fmla="*/ 5604387 w 6356554"/>
              <a:gd name="connsiteY53" fmla="*/ 318517 h 5940807"/>
              <a:gd name="connsiteX54" fmla="*/ 5663380 w 6356554"/>
              <a:gd name="connsiteY54" fmla="*/ 480749 h 5940807"/>
              <a:gd name="connsiteX55" fmla="*/ 5707625 w 6356554"/>
              <a:gd name="connsiteY55" fmla="*/ 642982 h 5940807"/>
              <a:gd name="connsiteX56" fmla="*/ 5737122 w 6356554"/>
              <a:gd name="connsiteY56" fmla="*/ 731472 h 5940807"/>
              <a:gd name="connsiteX57" fmla="*/ 5781367 w 6356554"/>
              <a:gd name="connsiteY57" fmla="*/ 923201 h 5940807"/>
              <a:gd name="connsiteX58" fmla="*/ 5796116 w 6356554"/>
              <a:gd name="connsiteY58" fmla="*/ 967446 h 5940807"/>
              <a:gd name="connsiteX59" fmla="*/ 5781367 w 6356554"/>
              <a:gd name="connsiteY59" fmla="*/ 1085433 h 5940807"/>
              <a:gd name="connsiteX60" fmla="*/ 5692877 w 6356554"/>
              <a:gd name="connsiteY60" fmla="*/ 1203420 h 5940807"/>
              <a:gd name="connsiteX61" fmla="*/ 5574890 w 6356554"/>
              <a:gd name="connsiteY61" fmla="*/ 1336156 h 5940807"/>
              <a:gd name="connsiteX62" fmla="*/ 5560141 w 6356554"/>
              <a:gd name="connsiteY62" fmla="*/ 1822853 h 5940807"/>
              <a:gd name="connsiteX63" fmla="*/ 5648632 w 6356554"/>
              <a:gd name="connsiteY63" fmla="*/ 1881846 h 5940807"/>
              <a:gd name="connsiteX64" fmla="*/ 5751871 w 6356554"/>
              <a:gd name="connsiteY64" fmla="*/ 1911343 h 5940807"/>
              <a:gd name="connsiteX65" fmla="*/ 5810864 w 6356554"/>
              <a:gd name="connsiteY65" fmla="*/ 1940840 h 5940807"/>
              <a:gd name="connsiteX66" fmla="*/ 5958348 w 6356554"/>
              <a:gd name="connsiteY66" fmla="*/ 1926091 h 5940807"/>
              <a:gd name="connsiteX67" fmla="*/ 6046838 w 6356554"/>
              <a:gd name="connsiteY67" fmla="*/ 1793356 h 5940807"/>
              <a:gd name="connsiteX68" fmla="*/ 6091083 w 6356554"/>
              <a:gd name="connsiteY68" fmla="*/ 1749111 h 5940807"/>
              <a:gd name="connsiteX69" fmla="*/ 6164825 w 6356554"/>
              <a:gd name="connsiteY69" fmla="*/ 1586878 h 5940807"/>
              <a:gd name="connsiteX70" fmla="*/ 6194322 w 6356554"/>
              <a:gd name="connsiteY70" fmla="*/ 1483640 h 5940807"/>
              <a:gd name="connsiteX71" fmla="*/ 6223819 w 6356554"/>
              <a:gd name="connsiteY71" fmla="*/ 1424646 h 5940807"/>
              <a:gd name="connsiteX72" fmla="*/ 6253316 w 6356554"/>
              <a:gd name="connsiteY72" fmla="*/ 1306659 h 5940807"/>
              <a:gd name="connsiteX73" fmla="*/ 6268064 w 6356554"/>
              <a:gd name="connsiteY73" fmla="*/ 1247665 h 5940807"/>
              <a:gd name="connsiteX74" fmla="*/ 6282812 w 6356554"/>
              <a:gd name="connsiteY74" fmla="*/ 731472 h 5940807"/>
              <a:gd name="connsiteX75" fmla="*/ 6297561 w 6356554"/>
              <a:gd name="connsiteY75" fmla="*/ 672478 h 5940807"/>
              <a:gd name="connsiteX76" fmla="*/ 6356554 w 6356554"/>
              <a:gd name="connsiteY76" fmla="*/ 569240 h 5940807"/>
              <a:gd name="connsiteX0" fmla="*/ 0 w 6356554"/>
              <a:gd name="connsiteY0" fmla="*/ 2991656 h 5929740"/>
              <a:gd name="connsiteX1" fmla="*/ 126655 w 6356554"/>
              <a:gd name="connsiteY1" fmla="*/ 4366754 h 5929740"/>
              <a:gd name="connsiteX2" fmla="*/ 250203 w 6356554"/>
              <a:gd name="connsiteY2" fmla="*/ 2663139 h 5929740"/>
              <a:gd name="connsiteX3" fmla="*/ 329101 w 6356554"/>
              <a:gd name="connsiteY3" fmla="*/ 3627737 h 5929740"/>
              <a:gd name="connsiteX4" fmla="*/ 412954 w 6356554"/>
              <a:gd name="connsiteY4" fmla="*/ 2460715 h 5929740"/>
              <a:gd name="connsiteX5" fmla="*/ 601464 w 6356554"/>
              <a:gd name="connsiteY5" fmla="*/ 4125579 h 5929740"/>
              <a:gd name="connsiteX6" fmla="*/ 610562 w 6356554"/>
              <a:gd name="connsiteY6" fmla="*/ 2733134 h 5929740"/>
              <a:gd name="connsiteX7" fmla="*/ 720465 w 6356554"/>
              <a:gd name="connsiteY7" fmla="*/ 600222 h 5929740"/>
              <a:gd name="connsiteX8" fmla="*/ 816836 w 6356554"/>
              <a:gd name="connsiteY8" fmla="*/ 1633209 h 5929740"/>
              <a:gd name="connsiteX9" fmla="*/ 885622 w 6356554"/>
              <a:gd name="connsiteY9" fmla="*/ 246110 h 5929740"/>
              <a:gd name="connsiteX10" fmla="*/ 899651 w 6356554"/>
              <a:gd name="connsiteY10" fmla="*/ 2047760 h 5929740"/>
              <a:gd name="connsiteX11" fmla="*/ 1224229 w 6356554"/>
              <a:gd name="connsiteY11" fmla="*/ 5418978 h 5929740"/>
              <a:gd name="connsiteX12" fmla="*/ 1297970 w 6356554"/>
              <a:gd name="connsiteY12" fmla="*/ 4298813 h 5929740"/>
              <a:gd name="connsiteX13" fmla="*/ 1330395 w 6356554"/>
              <a:gd name="connsiteY13" fmla="*/ 3754121 h 5929740"/>
              <a:gd name="connsiteX14" fmla="*/ 1461103 w 6356554"/>
              <a:gd name="connsiteY14" fmla="*/ 2551804 h 5929740"/>
              <a:gd name="connsiteX15" fmla="*/ 1576239 w 6356554"/>
              <a:gd name="connsiteY15" fmla="*/ 3354326 h 5929740"/>
              <a:gd name="connsiteX16" fmla="*/ 1681316 w 6356554"/>
              <a:gd name="connsiteY16" fmla="*/ 2519708 h 5929740"/>
              <a:gd name="connsiteX17" fmla="*/ 1806492 w 6356554"/>
              <a:gd name="connsiteY17" fmla="*/ 3749631 h 5929740"/>
              <a:gd name="connsiteX18" fmla="*/ 1843548 w 6356554"/>
              <a:gd name="connsiteY18" fmla="*/ 1458675 h 5929740"/>
              <a:gd name="connsiteX19" fmla="*/ 1959216 w 6356554"/>
              <a:gd name="connsiteY19" fmla="*/ 2645943 h 5929740"/>
              <a:gd name="connsiteX20" fmla="*/ 1962548 w 6356554"/>
              <a:gd name="connsiteY20" fmla="*/ 1673404 h 5929740"/>
              <a:gd name="connsiteX21" fmla="*/ 2276724 w 6356554"/>
              <a:gd name="connsiteY21" fmla="*/ 1838532 h 5929740"/>
              <a:gd name="connsiteX22" fmla="*/ 2344014 w 6356554"/>
              <a:gd name="connsiteY22" fmla="*/ 3757999 h 5929740"/>
              <a:gd name="connsiteX23" fmla="*/ 2441389 w 6356554"/>
              <a:gd name="connsiteY23" fmla="*/ 1194953 h 5929740"/>
              <a:gd name="connsiteX24" fmla="*/ 2492477 w 6356554"/>
              <a:gd name="connsiteY24" fmla="*/ 1325089 h 5929740"/>
              <a:gd name="connsiteX25" fmla="*/ 2555209 w 6356554"/>
              <a:gd name="connsiteY25" fmla="*/ 968228 h 5929740"/>
              <a:gd name="connsiteX26" fmla="*/ 2930695 w 6356554"/>
              <a:gd name="connsiteY26" fmla="*/ 5703698 h 5929740"/>
              <a:gd name="connsiteX27" fmla="*/ 3199005 w 6356554"/>
              <a:gd name="connsiteY27" fmla="*/ 4217261 h 5929740"/>
              <a:gd name="connsiteX28" fmla="*/ 3357905 w 6356554"/>
              <a:gd name="connsiteY28" fmla="*/ 4363450 h 5929740"/>
              <a:gd name="connsiteX29" fmla="*/ 3465286 w 6356554"/>
              <a:gd name="connsiteY29" fmla="*/ 3291567 h 5929740"/>
              <a:gd name="connsiteX30" fmla="*/ 3524483 w 6356554"/>
              <a:gd name="connsiteY30" fmla="*/ 2306881 h 5929740"/>
              <a:gd name="connsiteX31" fmla="*/ 3837442 w 6356554"/>
              <a:gd name="connsiteY31" fmla="*/ 2659692 h 5929740"/>
              <a:gd name="connsiteX32" fmla="*/ 3959979 w 6356554"/>
              <a:gd name="connsiteY32" fmla="*/ 4244009 h 5929740"/>
              <a:gd name="connsiteX33" fmla="*/ 3987740 w 6356554"/>
              <a:gd name="connsiteY33" fmla="*/ 1911274 h 5929740"/>
              <a:gd name="connsiteX34" fmla="*/ 4141190 w 6356554"/>
              <a:gd name="connsiteY34" fmla="*/ 1644504 h 5929740"/>
              <a:gd name="connsiteX35" fmla="*/ 4166049 w 6356554"/>
              <a:gd name="connsiteY35" fmla="*/ 2489808 h 5929740"/>
              <a:gd name="connsiteX36" fmla="*/ 4300609 w 6356554"/>
              <a:gd name="connsiteY36" fmla="*/ 2634843 h 5929740"/>
              <a:gd name="connsiteX37" fmla="*/ 4296669 w 6356554"/>
              <a:gd name="connsiteY37" fmla="*/ 1552259 h 5929740"/>
              <a:gd name="connsiteX38" fmla="*/ 4437488 w 6356554"/>
              <a:gd name="connsiteY38" fmla="*/ 2371968 h 5929740"/>
              <a:gd name="connsiteX39" fmla="*/ 4574367 w 6356554"/>
              <a:gd name="connsiteY39" fmla="*/ 1404784 h 5929740"/>
              <a:gd name="connsiteX40" fmla="*/ 4745695 w 6356554"/>
              <a:gd name="connsiteY40" fmla="*/ 5929723 h 5929740"/>
              <a:gd name="connsiteX41" fmla="*/ 4891760 w 6356554"/>
              <a:gd name="connsiteY41" fmla="*/ 4857844 h 5929740"/>
              <a:gd name="connsiteX42" fmla="*/ 5069755 w 6356554"/>
              <a:gd name="connsiteY42" fmla="*/ 5631854 h 5929740"/>
              <a:gd name="connsiteX43" fmla="*/ 5105106 w 6356554"/>
              <a:gd name="connsiteY43" fmla="*/ 4702113 h 5929740"/>
              <a:gd name="connsiteX44" fmla="*/ 5254009 w 6356554"/>
              <a:gd name="connsiteY44" fmla="*/ 4939531 h 5929740"/>
              <a:gd name="connsiteX45" fmla="*/ 5322976 w 6356554"/>
              <a:gd name="connsiteY45" fmla="*/ 3874152 h 5929740"/>
              <a:gd name="connsiteX46" fmla="*/ 5490365 w 6356554"/>
              <a:gd name="connsiteY46" fmla="*/ 3302862 h 5929740"/>
              <a:gd name="connsiteX47" fmla="*/ 5538752 w 6356554"/>
              <a:gd name="connsiteY47" fmla="*/ 3029442 h 5929740"/>
              <a:gd name="connsiteX48" fmla="*/ 5536815 w 6356554"/>
              <a:gd name="connsiteY48" fmla="*/ 1843628 h 5929740"/>
              <a:gd name="connsiteX49" fmla="*/ 5689253 w 6356554"/>
              <a:gd name="connsiteY49" fmla="*/ 2621692 h 5929740"/>
              <a:gd name="connsiteX50" fmla="*/ 5515896 w 6356554"/>
              <a:gd name="connsiteY50" fmla="*/ 159966 h 5929740"/>
              <a:gd name="connsiteX51" fmla="*/ 5589638 w 6356554"/>
              <a:gd name="connsiteY51" fmla="*/ 248456 h 5929740"/>
              <a:gd name="connsiteX52" fmla="*/ 5604387 w 6356554"/>
              <a:gd name="connsiteY52" fmla="*/ 307450 h 5929740"/>
              <a:gd name="connsiteX53" fmla="*/ 5663380 w 6356554"/>
              <a:gd name="connsiteY53" fmla="*/ 469682 h 5929740"/>
              <a:gd name="connsiteX54" fmla="*/ 5707625 w 6356554"/>
              <a:gd name="connsiteY54" fmla="*/ 631915 h 5929740"/>
              <a:gd name="connsiteX55" fmla="*/ 5737122 w 6356554"/>
              <a:gd name="connsiteY55" fmla="*/ 720405 h 5929740"/>
              <a:gd name="connsiteX56" fmla="*/ 5781367 w 6356554"/>
              <a:gd name="connsiteY56" fmla="*/ 912134 h 5929740"/>
              <a:gd name="connsiteX57" fmla="*/ 5796116 w 6356554"/>
              <a:gd name="connsiteY57" fmla="*/ 956379 h 5929740"/>
              <a:gd name="connsiteX58" fmla="*/ 5781367 w 6356554"/>
              <a:gd name="connsiteY58" fmla="*/ 1074366 h 5929740"/>
              <a:gd name="connsiteX59" fmla="*/ 5692877 w 6356554"/>
              <a:gd name="connsiteY59" fmla="*/ 1192353 h 5929740"/>
              <a:gd name="connsiteX60" fmla="*/ 5574890 w 6356554"/>
              <a:gd name="connsiteY60" fmla="*/ 1325089 h 5929740"/>
              <a:gd name="connsiteX61" fmla="*/ 5560141 w 6356554"/>
              <a:gd name="connsiteY61" fmla="*/ 1811786 h 5929740"/>
              <a:gd name="connsiteX62" fmla="*/ 5648632 w 6356554"/>
              <a:gd name="connsiteY62" fmla="*/ 1870779 h 5929740"/>
              <a:gd name="connsiteX63" fmla="*/ 5751871 w 6356554"/>
              <a:gd name="connsiteY63" fmla="*/ 1900276 h 5929740"/>
              <a:gd name="connsiteX64" fmla="*/ 5810864 w 6356554"/>
              <a:gd name="connsiteY64" fmla="*/ 1929773 h 5929740"/>
              <a:gd name="connsiteX65" fmla="*/ 5958348 w 6356554"/>
              <a:gd name="connsiteY65" fmla="*/ 1915024 h 5929740"/>
              <a:gd name="connsiteX66" fmla="*/ 6046838 w 6356554"/>
              <a:gd name="connsiteY66" fmla="*/ 1782289 h 5929740"/>
              <a:gd name="connsiteX67" fmla="*/ 6091083 w 6356554"/>
              <a:gd name="connsiteY67" fmla="*/ 1738044 h 5929740"/>
              <a:gd name="connsiteX68" fmla="*/ 6164825 w 6356554"/>
              <a:gd name="connsiteY68" fmla="*/ 1575811 h 5929740"/>
              <a:gd name="connsiteX69" fmla="*/ 6194322 w 6356554"/>
              <a:gd name="connsiteY69" fmla="*/ 1472573 h 5929740"/>
              <a:gd name="connsiteX70" fmla="*/ 6223819 w 6356554"/>
              <a:gd name="connsiteY70" fmla="*/ 1413579 h 5929740"/>
              <a:gd name="connsiteX71" fmla="*/ 6253316 w 6356554"/>
              <a:gd name="connsiteY71" fmla="*/ 1295592 h 5929740"/>
              <a:gd name="connsiteX72" fmla="*/ 6268064 w 6356554"/>
              <a:gd name="connsiteY72" fmla="*/ 1236598 h 5929740"/>
              <a:gd name="connsiteX73" fmla="*/ 6282812 w 6356554"/>
              <a:gd name="connsiteY73" fmla="*/ 720405 h 5929740"/>
              <a:gd name="connsiteX74" fmla="*/ 6297561 w 6356554"/>
              <a:gd name="connsiteY74" fmla="*/ 661411 h 5929740"/>
              <a:gd name="connsiteX75" fmla="*/ 6356554 w 6356554"/>
              <a:gd name="connsiteY75" fmla="*/ 558173 h 5929740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589638 w 6356554"/>
              <a:gd name="connsiteY50" fmla="*/ 4827 h 5686111"/>
              <a:gd name="connsiteX51" fmla="*/ 5604387 w 6356554"/>
              <a:gd name="connsiteY51" fmla="*/ 63821 h 5686111"/>
              <a:gd name="connsiteX52" fmla="*/ 5663380 w 6356554"/>
              <a:gd name="connsiteY52" fmla="*/ 226053 h 5686111"/>
              <a:gd name="connsiteX53" fmla="*/ 5707625 w 6356554"/>
              <a:gd name="connsiteY53" fmla="*/ 388286 h 5686111"/>
              <a:gd name="connsiteX54" fmla="*/ 5737122 w 6356554"/>
              <a:gd name="connsiteY54" fmla="*/ 476776 h 5686111"/>
              <a:gd name="connsiteX55" fmla="*/ 5781367 w 6356554"/>
              <a:gd name="connsiteY55" fmla="*/ 668505 h 5686111"/>
              <a:gd name="connsiteX56" fmla="*/ 5796116 w 6356554"/>
              <a:gd name="connsiteY56" fmla="*/ 712750 h 5686111"/>
              <a:gd name="connsiteX57" fmla="*/ 5781367 w 6356554"/>
              <a:gd name="connsiteY57" fmla="*/ 830737 h 5686111"/>
              <a:gd name="connsiteX58" fmla="*/ 5692877 w 6356554"/>
              <a:gd name="connsiteY58" fmla="*/ 948724 h 5686111"/>
              <a:gd name="connsiteX59" fmla="*/ 5574890 w 6356554"/>
              <a:gd name="connsiteY59" fmla="*/ 1081460 h 5686111"/>
              <a:gd name="connsiteX60" fmla="*/ 5560141 w 6356554"/>
              <a:gd name="connsiteY60" fmla="*/ 1568157 h 5686111"/>
              <a:gd name="connsiteX61" fmla="*/ 5648632 w 6356554"/>
              <a:gd name="connsiteY61" fmla="*/ 1627150 h 5686111"/>
              <a:gd name="connsiteX62" fmla="*/ 5751871 w 6356554"/>
              <a:gd name="connsiteY62" fmla="*/ 1656647 h 5686111"/>
              <a:gd name="connsiteX63" fmla="*/ 5810864 w 6356554"/>
              <a:gd name="connsiteY63" fmla="*/ 1686144 h 5686111"/>
              <a:gd name="connsiteX64" fmla="*/ 5958348 w 6356554"/>
              <a:gd name="connsiteY64" fmla="*/ 1671395 h 5686111"/>
              <a:gd name="connsiteX65" fmla="*/ 6046838 w 6356554"/>
              <a:gd name="connsiteY65" fmla="*/ 1538660 h 5686111"/>
              <a:gd name="connsiteX66" fmla="*/ 6091083 w 6356554"/>
              <a:gd name="connsiteY66" fmla="*/ 1494415 h 5686111"/>
              <a:gd name="connsiteX67" fmla="*/ 6164825 w 6356554"/>
              <a:gd name="connsiteY67" fmla="*/ 1332182 h 5686111"/>
              <a:gd name="connsiteX68" fmla="*/ 6194322 w 6356554"/>
              <a:gd name="connsiteY68" fmla="*/ 1228944 h 5686111"/>
              <a:gd name="connsiteX69" fmla="*/ 6223819 w 6356554"/>
              <a:gd name="connsiteY69" fmla="*/ 1169950 h 5686111"/>
              <a:gd name="connsiteX70" fmla="*/ 6253316 w 6356554"/>
              <a:gd name="connsiteY70" fmla="*/ 1051963 h 5686111"/>
              <a:gd name="connsiteX71" fmla="*/ 6268064 w 6356554"/>
              <a:gd name="connsiteY71" fmla="*/ 992969 h 5686111"/>
              <a:gd name="connsiteX72" fmla="*/ 6282812 w 6356554"/>
              <a:gd name="connsiteY72" fmla="*/ 476776 h 5686111"/>
              <a:gd name="connsiteX73" fmla="*/ 6297561 w 6356554"/>
              <a:gd name="connsiteY73" fmla="*/ 417782 h 5686111"/>
              <a:gd name="connsiteX74" fmla="*/ 6356554 w 6356554"/>
              <a:gd name="connsiteY74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589638 w 6356554"/>
              <a:gd name="connsiteY50" fmla="*/ 4827 h 5686111"/>
              <a:gd name="connsiteX51" fmla="*/ 5604387 w 6356554"/>
              <a:gd name="connsiteY51" fmla="*/ 63821 h 5686111"/>
              <a:gd name="connsiteX52" fmla="*/ 5663380 w 6356554"/>
              <a:gd name="connsiteY52" fmla="*/ 226053 h 5686111"/>
              <a:gd name="connsiteX53" fmla="*/ 5707625 w 6356554"/>
              <a:gd name="connsiteY53" fmla="*/ 388286 h 5686111"/>
              <a:gd name="connsiteX54" fmla="*/ 5737122 w 6356554"/>
              <a:gd name="connsiteY54" fmla="*/ 476776 h 5686111"/>
              <a:gd name="connsiteX55" fmla="*/ 5781367 w 6356554"/>
              <a:gd name="connsiteY55" fmla="*/ 668505 h 5686111"/>
              <a:gd name="connsiteX56" fmla="*/ 5796116 w 6356554"/>
              <a:gd name="connsiteY56" fmla="*/ 712750 h 5686111"/>
              <a:gd name="connsiteX57" fmla="*/ 5781367 w 6356554"/>
              <a:gd name="connsiteY57" fmla="*/ 830737 h 5686111"/>
              <a:gd name="connsiteX58" fmla="*/ 5692877 w 6356554"/>
              <a:gd name="connsiteY58" fmla="*/ 948724 h 5686111"/>
              <a:gd name="connsiteX59" fmla="*/ 5574890 w 6356554"/>
              <a:gd name="connsiteY59" fmla="*/ 1081460 h 5686111"/>
              <a:gd name="connsiteX60" fmla="*/ 5648632 w 6356554"/>
              <a:gd name="connsiteY60" fmla="*/ 1627150 h 5686111"/>
              <a:gd name="connsiteX61" fmla="*/ 5751871 w 6356554"/>
              <a:gd name="connsiteY61" fmla="*/ 1656647 h 5686111"/>
              <a:gd name="connsiteX62" fmla="*/ 5810864 w 6356554"/>
              <a:gd name="connsiteY62" fmla="*/ 1686144 h 5686111"/>
              <a:gd name="connsiteX63" fmla="*/ 5958348 w 6356554"/>
              <a:gd name="connsiteY63" fmla="*/ 1671395 h 5686111"/>
              <a:gd name="connsiteX64" fmla="*/ 6046838 w 6356554"/>
              <a:gd name="connsiteY64" fmla="*/ 1538660 h 5686111"/>
              <a:gd name="connsiteX65" fmla="*/ 6091083 w 6356554"/>
              <a:gd name="connsiteY65" fmla="*/ 1494415 h 5686111"/>
              <a:gd name="connsiteX66" fmla="*/ 6164825 w 6356554"/>
              <a:gd name="connsiteY66" fmla="*/ 1332182 h 5686111"/>
              <a:gd name="connsiteX67" fmla="*/ 6194322 w 6356554"/>
              <a:gd name="connsiteY67" fmla="*/ 1228944 h 5686111"/>
              <a:gd name="connsiteX68" fmla="*/ 6223819 w 6356554"/>
              <a:gd name="connsiteY68" fmla="*/ 1169950 h 5686111"/>
              <a:gd name="connsiteX69" fmla="*/ 6253316 w 6356554"/>
              <a:gd name="connsiteY69" fmla="*/ 1051963 h 5686111"/>
              <a:gd name="connsiteX70" fmla="*/ 6268064 w 6356554"/>
              <a:gd name="connsiteY70" fmla="*/ 992969 h 5686111"/>
              <a:gd name="connsiteX71" fmla="*/ 6282812 w 6356554"/>
              <a:gd name="connsiteY71" fmla="*/ 476776 h 5686111"/>
              <a:gd name="connsiteX72" fmla="*/ 6297561 w 6356554"/>
              <a:gd name="connsiteY72" fmla="*/ 417782 h 5686111"/>
              <a:gd name="connsiteX73" fmla="*/ 6356554 w 6356554"/>
              <a:gd name="connsiteY73" fmla="*/ 314544 h 5686111"/>
              <a:gd name="connsiteX0" fmla="*/ 0 w 6356554"/>
              <a:gd name="connsiteY0" fmla="*/ 2868957 h 5807041"/>
              <a:gd name="connsiteX1" fmla="*/ 126655 w 6356554"/>
              <a:gd name="connsiteY1" fmla="*/ 4244055 h 5807041"/>
              <a:gd name="connsiteX2" fmla="*/ 250203 w 6356554"/>
              <a:gd name="connsiteY2" fmla="*/ 2540440 h 5807041"/>
              <a:gd name="connsiteX3" fmla="*/ 329101 w 6356554"/>
              <a:gd name="connsiteY3" fmla="*/ 3505038 h 5807041"/>
              <a:gd name="connsiteX4" fmla="*/ 412954 w 6356554"/>
              <a:gd name="connsiteY4" fmla="*/ 2338016 h 5807041"/>
              <a:gd name="connsiteX5" fmla="*/ 601464 w 6356554"/>
              <a:gd name="connsiteY5" fmla="*/ 4002880 h 5807041"/>
              <a:gd name="connsiteX6" fmla="*/ 610562 w 6356554"/>
              <a:gd name="connsiteY6" fmla="*/ 2610435 h 5807041"/>
              <a:gd name="connsiteX7" fmla="*/ 720465 w 6356554"/>
              <a:gd name="connsiteY7" fmla="*/ 477523 h 5807041"/>
              <a:gd name="connsiteX8" fmla="*/ 816836 w 6356554"/>
              <a:gd name="connsiteY8" fmla="*/ 1510510 h 5807041"/>
              <a:gd name="connsiteX9" fmla="*/ 885622 w 6356554"/>
              <a:gd name="connsiteY9" fmla="*/ 123411 h 5807041"/>
              <a:gd name="connsiteX10" fmla="*/ 899651 w 6356554"/>
              <a:gd name="connsiteY10" fmla="*/ 1925061 h 5807041"/>
              <a:gd name="connsiteX11" fmla="*/ 1224229 w 6356554"/>
              <a:gd name="connsiteY11" fmla="*/ 5296279 h 5807041"/>
              <a:gd name="connsiteX12" fmla="*/ 1297970 w 6356554"/>
              <a:gd name="connsiteY12" fmla="*/ 4176114 h 5807041"/>
              <a:gd name="connsiteX13" fmla="*/ 1330395 w 6356554"/>
              <a:gd name="connsiteY13" fmla="*/ 3631422 h 5807041"/>
              <a:gd name="connsiteX14" fmla="*/ 1461103 w 6356554"/>
              <a:gd name="connsiteY14" fmla="*/ 2429105 h 5807041"/>
              <a:gd name="connsiteX15" fmla="*/ 1576239 w 6356554"/>
              <a:gd name="connsiteY15" fmla="*/ 3231627 h 5807041"/>
              <a:gd name="connsiteX16" fmla="*/ 1681316 w 6356554"/>
              <a:gd name="connsiteY16" fmla="*/ 2397009 h 5807041"/>
              <a:gd name="connsiteX17" fmla="*/ 1806492 w 6356554"/>
              <a:gd name="connsiteY17" fmla="*/ 3626932 h 5807041"/>
              <a:gd name="connsiteX18" fmla="*/ 1843548 w 6356554"/>
              <a:gd name="connsiteY18" fmla="*/ 1335976 h 5807041"/>
              <a:gd name="connsiteX19" fmla="*/ 1959216 w 6356554"/>
              <a:gd name="connsiteY19" fmla="*/ 2523244 h 5807041"/>
              <a:gd name="connsiteX20" fmla="*/ 1962548 w 6356554"/>
              <a:gd name="connsiteY20" fmla="*/ 1550705 h 5807041"/>
              <a:gd name="connsiteX21" fmla="*/ 2276724 w 6356554"/>
              <a:gd name="connsiteY21" fmla="*/ 1715833 h 5807041"/>
              <a:gd name="connsiteX22" fmla="*/ 2344014 w 6356554"/>
              <a:gd name="connsiteY22" fmla="*/ 3635300 h 5807041"/>
              <a:gd name="connsiteX23" fmla="*/ 2441389 w 6356554"/>
              <a:gd name="connsiteY23" fmla="*/ 1072254 h 5807041"/>
              <a:gd name="connsiteX24" fmla="*/ 2492477 w 6356554"/>
              <a:gd name="connsiteY24" fmla="*/ 1202390 h 5807041"/>
              <a:gd name="connsiteX25" fmla="*/ 2555209 w 6356554"/>
              <a:gd name="connsiteY25" fmla="*/ 845529 h 5807041"/>
              <a:gd name="connsiteX26" fmla="*/ 2930695 w 6356554"/>
              <a:gd name="connsiteY26" fmla="*/ 5580999 h 5807041"/>
              <a:gd name="connsiteX27" fmla="*/ 3199005 w 6356554"/>
              <a:gd name="connsiteY27" fmla="*/ 4094562 h 5807041"/>
              <a:gd name="connsiteX28" fmla="*/ 3357905 w 6356554"/>
              <a:gd name="connsiteY28" fmla="*/ 4240751 h 5807041"/>
              <a:gd name="connsiteX29" fmla="*/ 3465286 w 6356554"/>
              <a:gd name="connsiteY29" fmla="*/ 3168868 h 5807041"/>
              <a:gd name="connsiteX30" fmla="*/ 3524483 w 6356554"/>
              <a:gd name="connsiteY30" fmla="*/ 2184182 h 5807041"/>
              <a:gd name="connsiteX31" fmla="*/ 3837442 w 6356554"/>
              <a:gd name="connsiteY31" fmla="*/ 2536993 h 5807041"/>
              <a:gd name="connsiteX32" fmla="*/ 3959979 w 6356554"/>
              <a:gd name="connsiteY32" fmla="*/ 4121310 h 5807041"/>
              <a:gd name="connsiteX33" fmla="*/ 3987740 w 6356554"/>
              <a:gd name="connsiteY33" fmla="*/ 1788575 h 5807041"/>
              <a:gd name="connsiteX34" fmla="*/ 4141190 w 6356554"/>
              <a:gd name="connsiteY34" fmla="*/ 1521805 h 5807041"/>
              <a:gd name="connsiteX35" fmla="*/ 4166049 w 6356554"/>
              <a:gd name="connsiteY35" fmla="*/ 2367109 h 5807041"/>
              <a:gd name="connsiteX36" fmla="*/ 4300609 w 6356554"/>
              <a:gd name="connsiteY36" fmla="*/ 2512144 h 5807041"/>
              <a:gd name="connsiteX37" fmla="*/ 4296669 w 6356554"/>
              <a:gd name="connsiteY37" fmla="*/ 1429560 h 5807041"/>
              <a:gd name="connsiteX38" fmla="*/ 4437488 w 6356554"/>
              <a:gd name="connsiteY38" fmla="*/ 2249269 h 5807041"/>
              <a:gd name="connsiteX39" fmla="*/ 4574367 w 6356554"/>
              <a:gd name="connsiteY39" fmla="*/ 1282085 h 5807041"/>
              <a:gd name="connsiteX40" fmla="*/ 4745695 w 6356554"/>
              <a:gd name="connsiteY40" fmla="*/ 5807024 h 5807041"/>
              <a:gd name="connsiteX41" fmla="*/ 4891760 w 6356554"/>
              <a:gd name="connsiteY41" fmla="*/ 4735145 h 5807041"/>
              <a:gd name="connsiteX42" fmla="*/ 5069755 w 6356554"/>
              <a:gd name="connsiteY42" fmla="*/ 5509155 h 5807041"/>
              <a:gd name="connsiteX43" fmla="*/ 5105106 w 6356554"/>
              <a:gd name="connsiteY43" fmla="*/ 4579414 h 5807041"/>
              <a:gd name="connsiteX44" fmla="*/ 5254009 w 6356554"/>
              <a:gd name="connsiteY44" fmla="*/ 4816832 h 5807041"/>
              <a:gd name="connsiteX45" fmla="*/ 5322976 w 6356554"/>
              <a:gd name="connsiteY45" fmla="*/ 3751453 h 5807041"/>
              <a:gd name="connsiteX46" fmla="*/ 5490365 w 6356554"/>
              <a:gd name="connsiteY46" fmla="*/ 3180163 h 5807041"/>
              <a:gd name="connsiteX47" fmla="*/ 5538752 w 6356554"/>
              <a:gd name="connsiteY47" fmla="*/ 2906743 h 5807041"/>
              <a:gd name="connsiteX48" fmla="*/ 5536815 w 6356554"/>
              <a:gd name="connsiteY48" fmla="*/ 1720929 h 5807041"/>
              <a:gd name="connsiteX49" fmla="*/ 5689253 w 6356554"/>
              <a:gd name="connsiteY49" fmla="*/ 2498993 h 5807041"/>
              <a:gd name="connsiteX50" fmla="*/ 5589638 w 6356554"/>
              <a:gd name="connsiteY50" fmla="*/ 125757 h 5807041"/>
              <a:gd name="connsiteX51" fmla="*/ 5663380 w 6356554"/>
              <a:gd name="connsiteY51" fmla="*/ 346983 h 5807041"/>
              <a:gd name="connsiteX52" fmla="*/ 5707625 w 6356554"/>
              <a:gd name="connsiteY52" fmla="*/ 509216 h 5807041"/>
              <a:gd name="connsiteX53" fmla="*/ 5737122 w 6356554"/>
              <a:gd name="connsiteY53" fmla="*/ 597706 h 5807041"/>
              <a:gd name="connsiteX54" fmla="*/ 5781367 w 6356554"/>
              <a:gd name="connsiteY54" fmla="*/ 789435 h 5807041"/>
              <a:gd name="connsiteX55" fmla="*/ 5796116 w 6356554"/>
              <a:gd name="connsiteY55" fmla="*/ 833680 h 5807041"/>
              <a:gd name="connsiteX56" fmla="*/ 5781367 w 6356554"/>
              <a:gd name="connsiteY56" fmla="*/ 951667 h 5807041"/>
              <a:gd name="connsiteX57" fmla="*/ 5692877 w 6356554"/>
              <a:gd name="connsiteY57" fmla="*/ 1069654 h 5807041"/>
              <a:gd name="connsiteX58" fmla="*/ 5574890 w 6356554"/>
              <a:gd name="connsiteY58" fmla="*/ 1202390 h 5807041"/>
              <a:gd name="connsiteX59" fmla="*/ 5648632 w 6356554"/>
              <a:gd name="connsiteY59" fmla="*/ 1748080 h 5807041"/>
              <a:gd name="connsiteX60" fmla="*/ 5751871 w 6356554"/>
              <a:gd name="connsiteY60" fmla="*/ 1777577 h 5807041"/>
              <a:gd name="connsiteX61" fmla="*/ 5810864 w 6356554"/>
              <a:gd name="connsiteY61" fmla="*/ 1807074 h 5807041"/>
              <a:gd name="connsiteX62" fmla="*/ 5958348 w 6356554"/>
              <a:gd name="connsiteY62" fmla="*/ 1792325 h 5807041"/>
              <a:gd name="connsiteX63" fmla="*/ 6046838 w 6356554"/>
              <a:gd name="connsiteY63" fmla="*/ 1659590 h 5807041"/>
              <a:gd name="connsiteX64" fmla="*/ 6091083 w 6356554"/>
              <a:gd name="connsiteY64" fmla="*/ 1615345 h 5807041"/>
              <a:gd name="connsiteX65" fmla="*/ 6164825 w 6356554"/>
              <a:gd name="connsiteY65" fmla="*/ 1453112 h 5807041"/>
              <a:gd name="connsiteX66" fmla="*/ 6194322 w 6356554"/>
              <a:gd name="connsiteY66" fmla="*/ 1349874 h 5807041"/>
              <a:gd name="connsiteX67" fmla="*/ 6223819 w 6356554"/>
              <a:gd name="connsiteY67" fmla="*/ 1290880 h 5807041"/>
              <a:gd name="connsiteX68" fmla="*/ 6253316 w 6356554"/>
              <a:gd name="connsiteY68" fmla="*/ 1172893 h 5807041"/>
              <a:gd name="connsiteX69" fmla="*/ 6268064 w 6356554"/>
              <a:gd name="connsiteY69" fmla="*/ 1113899 h 5807041"/>
              <a:gd name="connsiteX70" fmla="*/ 6282812 w 6356554"/>
              <a:gd name="connsiteY70" fmla="*/ 597706 h 5807041"/>
              <a:gd name="connsiteX71" fmla="*/ 6297561 w 6356554"/>
              <a:gd name="connsiteY71" fmla="*/ 538712 h 5807041"/>
              <a:gd name="connsiteX72" fmla="*/ 6356554 w 6356554"/>
              <a:gd name="connsiteY72" fmla="*/ 435474 h 5807041"/>
              <a:gd name="connsiteX0" fmla="*/ 0 w 6356554"/>
              <a:gd name="connsiteY0" fmla="*/ 2838249 h 5776333"/>
              <a:gd name="connsiteX1" fmla="*/ 126655 w 6356554"/>
              <a:gd name="connsiteY1" fmla="*/ 4213347 h 5776333"/>
              <a:gd name="connsiteX2" fmla="*/ 250203 w 6356554"/>
              <a:gd name="connsiteY2" fmla="*/ 2509732 h 5776333"/>
              <a:gd name="connsiteX3" fmla="*/ 329101 w 6356554"/>
              <a:gd name="connsiteY3" fmla="*/ 3474330 h 5776333"/>
              <a:gd name="connsiteX4" fmla="*/ 412954 w 6356554"/>
              <a:gd name="connsiteY4" fmla="*/ 2307308 h 5776333"/>
              <a:gd name="connsiteX5" fmla="*/ 601464 w 6356554"/>
              <a:gd name="connsiteY5" fmla="*/ 3972172 h 5776333"/>
              <a:gd name="connsiteX6" fmla="*/ 610562 w 6356554"/>
              <a:gd name="connsiteY6" fmla="*/ 2579727 h 5776333"/>
              <a:gd name="connsiteX7" fmla="*/ 720465 w 6356554"/>
              <a:gd name="connsiteY7" fmla="*/ 446815 h 5776333"/>
              <a:gd name="connsiteX8" fmla="*/ 816836 w 6356554"/>
              <a:gd name="connsiteY8" fmla="*/ 1479802 h 5776333"/>
              <a:gd name="connsiteX9" fmla="*/ 885622 w 6356554"/>
              <a:gd name="connsiteY9" fmla="*/ 92703 h 5776333"/>
              <a:gd name="connsiteX10" fmla="*/ 899651 w 6356554"/>
              <a:gd name="connsiteY10" fmla="*/ 1894353 h 5776333"/>
              <a:gd name="connsiteX11" fmla="*/ 1224229 w 6356554"/>
              <a:gd name="connsiteY11" fmla="*/ 5265571 h 5776333"/>
              <a:gd name="connsiteX12" fmla="*/ 1297970 w 6356554"/>
              <a:gd name="connsiteY12" fmla="*/ 4145406 h 5776333"/>
              <a:gd name="connsiteX13" fmla="*/ 1330395 w 6356554"/>
              <a:gd name="connsiteY13" fmla="*/ 3600714 h 5776333"/>
              <a:gd name="connsiteX14" fmla="*/ 1461103 w 6356554"/>
              <a:gd name="connsiteY14" fmla="*/ 2398397 h 5776333"/>
              <a:gd name="connsiteX15" fmla="*/ 1576239 w 6356554"/>
              <a:gd name="connsiteY15" fmla="*/ 3200919 h 5776333"/>
              <a:gd name="connsiteX16" fmla="*/ 1681316 w 6356554"/>
              <a:gd name="connsiteY16" fmla="*/ 2366301 h 5776333"/>
              <a:gd name="connsiteX17" fmla="*/ 1806492 w 6356554"/>
              <a:gd name="connsiteY17" fmla="*/ 3596224 h 5776333"/>
              <a:gd name="connsiteX18" fmla="*/ 1843548 w 6356554"/>
              <a:gd name="connsiteY18" fmla="*/ 1305268 h 5776333"/>
              <a:gd name="connsiteX19" fmla="*/ 1959216 w 6356554"/>
              <a:gd name="connsiteY19" fmla="*/ 2492536 h 5776333"/>
              <a:gd name="connsiteX20" fmla="*/ 1962548 w 6356554"/>
              <a:gd name="connsiteY20" fmla="*/ 1519997 h 5776333"/>
              <a:gd name="connsiteX21" fmla="*/ 2276724 w 6356554"/>
              <a:gd name="connsiteY21" fmla="*/ 1685125 h 5776333"/>
              <a:gd name="connsiteX22" fmla="*/ 2344014 w 6356554"/>
              <a:gd name="connsiteY22" fmla="*/ 3604592 h 5776333"/>
              <a:gd name="connsiteX23" fmla="*/ 2441389 w 6356554"/>
              <a:gd name="connsiteY23" fmla="*/ 1041546 h 5776333"/>
              <a:gd name="connsiteX24" fmla="*/ 2492477 w 6356554"/>
              <a:gd name="connsiteY24" fmla="*/ 1171682 h 5776333"/>
              <a:gd name="connsiteX25" fmla="*/ 2555209 w 6356554"/>
              <a:gd name="connsiteY25" fmla="*/ 814821 h 5776333"/>
              <a:gd name="connsiteX26" fmla="*/ 2930695 w 6356554"/>
              <a:gd name="connsiteY26" fmla="*/ 5550291 h 5776333"/>
              <a:gd name="connsiteX27" fmla="*/ 3199005 w 6356554"/>
              <a:gd name="connsiteY27" fmla="*/ 4063854 h 5776333"/>
              <a:gd name="connsiteX28" fmla="*/ 3357905 w 6356554"/>
              <a:gd name="connsiteY28" fmla="*/ 4210043 h 5776333"/>
              <a:gd name="connsiteX29" fmla="*/ 3465286 w 6356554"/>
              <a:gd name="connsiteY29" fmla="*/ 3138160 h 5776333"/>
              <a:gd name="connsiteX30" fmla="*/ 3524483 w 6356554"/>
              <a:gd name="connsiteY30" fmla="*/ 2153474 h 5776333"/>
              <a:gd name="connsiteX31" fmla="*/ 3837442 w 6356554"/>
              <a:gd name="connsiteY31" fmla="*/ 2506285 h 5776333"/>
              <a:gd name="connsiteX32" fmla="*/ 3959979 w 6356554"/>
              <a:gd name="connsiteY32" fmla="*/ 4090602 h 5776333"/>
              <a:gd name="connsiteX33" fmla="*/ 3987740 w 6356554"/>
              <a:gd name="connsiteY33" fmla="*/ 1757867 h 5776333"/>
              <a:gd name="connsiteX34" fmla="*/ 4141190 w 6356554"/>
              <a:gd name="connsiteY34" fmla="*/ 1491097 h 5776333"/>
              <a:gd name="connsiteX35" fmla="*/ 4166049 w 6356554"/>
              <a:gd name="connsiteY35" fmla="*/ 2336401 h 5776333"/>
              <a:gd name="connsiteX36" fmla="*/ 4300609 w 6356554"/>
              <a:gd name="connsiteY36" fmla="*/ 2481436 h 5776333"/>
              <a:gd name="connsiteX37" fmla="*/ 4296669 w 6356554"/>
              <a:gd name="connsiteY37" fmla="*/ 1398852 h 5776333"/>
              <a:gd name="connsiteX38" fmla="*/ 4437488 w 6356554"/>
              <a:gd name="connsiteY38" fmla="*/ 2218561 h 5776333"/>
              <a:gd name="connsiteX39" fmla="*/ 4574367 w 6356554"/>
              <a:gd name="connsiteY39" fmla="*/ 1251377 h 5776333"/>
              <a:gd name="connsiteX40" fmla="*/ 4745695 w 6356554"/>
              <a:gd name="connsiteY40" fmla="*/ 5776316 h 5776333"/>
              <a:gd name="connsiteX41" fmla="*/ 4891760 w 6356554"/>
              <a:gd name="connsiteY41" fmla="*/ 4704437 h 5776333"/>
              <a:gd name="connsiteX42" fmla="*/ 5069755 w 6356554"/>
              <a:gd name="connsiteY42" fmla="*/ 5478447 h 5776333"/>
              <a:gd name="connsiteX43" fmla="*/ 5105106 w 6356554"/>
              <a:gd name="connsiteY43" fmla="*/ 4548706 h 5776333"/>
              <a:gd name="connsiteX44" fmla="*/ 5254009 w 6356554"/>
              <a:gd name="connsiteY44" fmla="*/ 4786124 h 5776333"/>
              <a:gd name="connsiteX45" fmla="*/ 5322976 w 6356554"/>
              <a:gd name="connsiteY45" fmla="*/ 3720745 h 5776333"/>
              <a:gd name="connsiteX46" fmla="*/ 5490365 w 6356554"/>
              <a:gd name="connsiteY46" fmla="*/ 3149455 h 5776333"/>
              <a:gd name="connsiteX47" fmla="*/ 5538752 w 6356554"/>
              <a:gd name="connsiteY47" fmla="*/ 2876035 h 5776333"/>
              <a:gd name="connsiteX48" fmla="*/ 5536815 w 6356554"/>
              <a:gd name="connsiteY48" fmla="*/ 1690221 h 5776333"/>
              <a:gd name="connsiteX49" fmla="*/ 5689253 w 6356554"/>
              <a:gd name="connsiteY49" fmla="*/ 2468285 h 5776333"/>
              <a:gd name="connsiteX50" fmla="*/ 5589638 w 6356554"/>
              <a:gd name="connsiteY50" fmla="*/ 95049 h 5776333"/>
              <a:gd name="connsiteX51" fmla="*/ 5707625 w 6356554"/>
              <a:gd name="connsiteY51" fmla="*/ 478508 h 5776333"/>
              <a:gd name="connsiteX52" fmla="*/ 5737122 w 6356554"/>
              <a:gd name="connsiteY52" fmla="*/ 566998 h 5776333"/>
              <a:gd name="connsiteX53" fmla="*/ 5781367 w 6356554"/>
              <a:gd name="connsiteY53" fmla="*/ 758727 h 5776333"/>
              <a:gd name="connsiteX54" fmla="*/ 5796116 w 6356554"/>
              <a:gd name="connsiteY54" fmla="*/ 802972 h 5776333"/>
              <a:gd name="connsiteX55" fmla="*/ 5781367 w 6356554"/>
              <a:gd name="connsiteY55" fmla="*/ 920959 h 5776333"/>
              <a:gd name="connsiteX56" fmla="*/ 5692877 w 6356554"/>
              <a:gd name="connsiteY56" fmla="*/ 1038946 h 5776333"/>
              <a:gd name="connsiteX57" fmla="*/ 5574890 w 6356554"/>
              <a:gd name="connsiteY57" fmla="*/ 1171682 h 5776333"/>
              <a:gd name="connsiteX58" fmla="*/ 5648632 w 6356554"/>
              <a:gd name="connsiteY58" fmla="*/ 1717372 h 5776333"/>
              <a:gd name="connsiteX59" fmla="*/ 5751871 w 6356554"/>
              <a:gd name="connsiteY59" fmla="*/ 1746869 h 5776333"/>
              <a:gd name="connsiteX60" fmla="*/ 5810864 w 6356554"/>
              <a:gd name="connsiteY60" fmla="*/ 1776366 h 5776333"/>
              <a:gd name="connsiteX61" fmla="*/ 5958348 w 6356554"/>
              <a:gd name="connsiteY61" fmla="*/ 1761617 h 5776333"/>
              <a:gd name="connsiteX62" fmla="*/ 6046838 w 6356554"/>
              <a:gd name="connsiteY62" fmla="*/ 1628882 h 5776333"/>
              <a:gd name="connsiteX63" fmla="*/ 6091083 w 6356554"/>
              <a:gd name="connsiteY63" fmla="*/ 1584637 h 5776333"/>
              <a:gd name="connsiteX64" fmla="*/ 6164825 w 6356554"/>
              <a:gd name="connsiteY64" fmla="*/ 1422404 h 5776333"/>
              <a:gd name="connsiteX65" fmla="*/ 6194322 w 6356554"/>
              <a:gd name="connsiteY65" fmla="*/ 1319166 h 5776333"/>
              <a:gd name="connsiteX66" fmla="*/ 6223819 w 6356554"/>
              <a:gd name="connsiteY66" fmla="*/ 1260172 h 5776333"/>
              <a:gd name="connsiteX67" fmla="*/ 6253316 w 6356554"/>
              <a:gd name="connsiteY67" fmla="*/ 1142185 h 5776333"/>
              <a:gd name="connsiteX68" fmla="*/ 6268064 w 6356554"/>
              <a:gd name="connsiteY68" fmla="*/ 1083191 h 5776333"/>
              <a:gd name="connsiteX69" fmla="*/ 6282812 w 6356554"/>
              <a:gd name="connsiteY69" fmla="*/ 566998 h 5776333"/>
              <a:gd name="connsiteX70" fmla="*/ 6297561 w 6356554"/>
              <a:gd name="connsiteY70" fmla="*/ 508004 h 5776333"/>
              <a:gd name="connsiteX71" fmla="*/ 6356554 w 6356554"/>
              <a:gd name="connsiteY71" fmla="*/ 404766 h 5776333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796116 w 6356554"/>
              <a:gd name="connsiteY54" fmla="*/ 712750 h 5686111"/>
              <a:gd name="connsiteX55" fmla="*/ 5781367 w 6356554"/>
              <a:gd name="connsiteY55" fmla="*/ 830737 h 5686111"/>
              <a:gd name="connsiteX56" fmla="*/ 5692877 w 6356554"/>
              <a:gd name="connsiteY56" fmla="*/ 948724 h 5686111"/>
              <a:gd name="connsiteX57" fmla="*/ 5574890 w 6356554"/>
              <a:gd name="connsiteY57" fmla="*/ 1081460 h 5686111"/>
              <a:gd name="connsiteX58" fmla="*/ 5648632 w 6356554"/>
              <a:gd name="connsiteY58" fmla="*/ 1627150 h 5686111"/>
              <a:gd name="connsiteX59" fmla="*/ 5751871 w 6356554"/>
              <a:gd name="connsiteY59" fmla="*/ 1656647 h 5686111"/>
              <a:gd name="connsiteX60" fmla="*/ 5810864 w 6356554"/>
              <a:gd name="connsiteY60" fmla="*/ 1686144 h 5686111"/>
              <a:gd name="connsiteX61" fmla="*/ 5958348 w 6356554"/>
              <a:gd name="connsiteY61" fmla="*/ 1671395 h 5686111"/>
              <a:gd name="connsiteX62" fmla="*/ 6046838 w 6356554"/>
              <a:gd name="connsiteY62" fmla="*/ 1538660 h 5686111"/>
              <a:gd name="connsiteX63" fmla="*/ 6091083 w 6356554"/>
              <a:gd name="connsiteY63" fmla="*/ 1494415 h 5686111"/>
              <a:gd name="connsiteX64" fmla="*/ 6164825 w 6356554"/>
              <a:gd name="connsiteY64" fmla="*/ 1332182 h 5686111"/>
              <a:gd name="connsiteX65" fmla="*/ 6194322 w 6356554"/>
              <a:gd name="connsiteY65" fmla="*/ 1228944 h 5686111"/>
              <a:gd name="connsiteX66" fmla="*/ 6223819 w 6356554"/>
              <a:gd name="connsiteY66" fmla="*/ 1169950 h 5686111"/>
              <a:gd name="connsiteX67" fmla="*/ 6253316 w 6356554"/>
              <a:gd name="connsiteY67" fmla="*/ 1051963 h 5686111"/>
              <a:gd name="connsiteX68" fmla="*/ 6268064 w 6356554"/>
              <a:gd name="connsiteY68" fmla="*/ 992969 h 5686111"/>
              <a:gd name="connsiteX69" fmla="*/ 6282812 w 6356554"/>
              <a:gd name="connsiteY69" fmla="*/ 476776 h 5686111"/>
              <a:gd name="connsiteX70" fmla="*/ 6297561 w 6356554"/>
              <a:gd name="connsiteY70" fmla="*/ 417782 h 5686111"/>
              <a:gd name="connsiteX71" fmla="*/ 6356554 w 6356554"/>
              <a:gd name="connsiteY71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796116 w 6356554"/>
              <a:gd name="connsiteY54" fmla="*/ 712750 h 5686111"/>
              <a:gd name="connsiteX55" fmla="*/ 5781367 w 6356554"/>
              <a:gd name="connsiteY55" fmla="*/ 830737 h 5686111"/>
              <a:gd name="connsiteX56" fmla="*/ 5771370 w 6356554"/>
              <a:gd name="connsiteY56" fmla="*/ 1479964 h 5686111"/>
              <a:gd name="connsiteX57" fmla="*/ 5574890 w 6356554"/>
              <a:gd name="connsiteY57" fmla="*/ 1081460 h 5686111"/>
              <a:gd name="connsiteX58" fmla="*/ 5648632 w 6356554"/>
              <a:gd name="connsiteY58" fmla="*/ 1627150 h 5686111"/>
              <a:gd name="connsiteX59" fmla="*/ 5751871 w 6356554"/>
              <a:gd name="connsiteY59" fmla="*/ 1656647 h 5686111"/>
              <a:gd name="connsiteX60" fmla="*/ 5810864 w 6356554"/>
              <a:gd name="connsiteY60" fmla="*/ 1686144 h 5686111"/>
              <a:gd name="connsiteX61" fmla="*/ 5958348 w 6356554"/>
              <a:gd name="connsiteY61" fmla="*/ 1671395 h 5686111"/>
              <a:gd name="connsiteX62" fmla="*/ 6046838 w 6356554"/>
              <a:gd name="connsiteY62" fmla="*/ 1538660 h 5686111"/>
              <a:gd name="connsiteX63" fmla="*/ 6091083 w 6356554"/>
              <a:gd name="connsiteY63" fmla="*/ 1494415 h 5686111"/>
              <a:gd name="connsiteX64" fmla="*/ 6164825 w 6356554"/>
              <a:gd name="connsiteY64" fmla="*/ 1332182 h 5686111"/>
              <a:gd name="connsiteX65" fmla="*/ 6194322 w 6356554"/>
              <a:gd name="connsiteY65" fmla="*/ 1228944 h 5686111"/>
              <a:gd name="connsiteX66" fmla="*/ 6223819 w 6356554"/>
              <a:gd name="connsiteY66" fmla="*/ 1169950 h 5686111"/>
              <a:gd name="connsiteX67" fmla="*/ 6253316 w 6356554"/>
              <a:gd name="connsiteY67" fmla="*/ 1051963 h 5686111"/>
              <a:gd name="connsiteX68" fmla="*/ 6268064 w 6356554"/>
              <a:gd name="connsiteY68" fmla="*/ 992969 h 5686111"/>
              <a:gd name="connsiteX69" fmla="*/ 6282812 w 6356554"/>
              <a:gd name="connsiteY69" fmla="*/ 476776 h 5686111"/>
              <a:gd name="connsiteX70" fmla="*/ 6297561 w 6356554"/>
              <a:gd name="connsiteY70" fmla="*/ 417782 h 5686111"/>
              <a:gd name="connsiteX71" fmla="*/ 6356554 w 6356554"/>
              <a:gd name="connsiteY71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796116 w 6356554"/>
              <a:gd name="connsiteY54" fmla="*/ 712750 h 5686111"/>
              <a:gd name="connsiteX55" fmla="*/ 5781367 w 6356554"/>
              <a:gd name="connsiteY55" fmla="*/ 830737 h 5686111"/>
              <a:gd name="connsiteX56" fmla="*/ 5771370 w 6356554"/>
              <a:gd name="connsiteY56" fmla="*/ 1479964 h 5686111"/>
              <a:gd name="connsiteX57" fmla="*/ 6210311 w 6356554"/>
              <a:gd name="connsiteY57" fmla="*/ 1612701 h 5686111"/>
              <a:gd name="connsiteX58" fmla="*/ 5648632 w 6356554"/>
              <a:gd name="connsiteY58" fmla="*/ 1627150 h 5686111"/>
              <a:gd name="connsiteX59" fmla="*/ 5751871 w 6356554"/>
              <a:gd name="connsiteY59" fmla="*/ 1656647 h 5686111"/>
              <a:gd name="connsiteX60" fmla="*/ 5810864 w 6356554"/>
              <a:gd name="connsiteY60" fmla="*/ 1686144 h 5686111"/>
              <a:gd name="connsiteX61" fmla="*/ 5958348 w 6356554"/>
              <a:gd name="connsiteY61" fmla="*/ 1671395 h 5686111"/>
              <a:gd name="connsiteX62" fmla="*/ 6046838 w 6356554"/>
              <a:gd name="connsiteY62" fmla="*/ 1538660 h 5686111"/>
              <a:gd name="connsiteX63" fmla="*/ 6091083 w 6356554"/>
              <a:gd name="connsiteY63" fmla="*/ 1494415 h 5686111"/>
              <a:gd name="connsiteX64" fmla="*/ 6164825 w 6356554"/>
              <a:gd name="connsiteY64" fmla="*/ 1332182 h 5686111"/>
              <a:gd name="connsiteX65" fmla="*/ 6194322 w 6356554"/>
              <a:gd name="connsiteY65" fmla="*/ 1228944 h 5686111"/>
              <a:gd name="connsiteX66" fmla="*/ 6223819 w 6356554"/>
              <a:gd name="connsiteY66" fmla="*/ 1169950 h 5686111"/>
              <a:gd name="connsiteX67" fmla="*/ 6253316 w 6356554"/>
              <a:gd name="connsiteY67" fmla="*/ 1051963 h 5686111"/>
              <a:gd name="connsiteX68" fmla="*/ 6268064 w 6356554"/>
              <a:gd name="connsiteY68" fmla="*/ 992969 h 5686111"/>
              <a:gd name="connsiteX69" fmla="*/ 6282812 w 6356554"/>
              <a:gd name="connsiteY69" fmla="*/ 476776 h 5686111"/>
              <a:gd name="connsiteX70" fmla="*/ 6297561 w 6356554"/>
              <a:gd name="connsiteY70" fmla="*/ 417782 h 5686111"/>
              <a:gd name="connsiteX71" fmla="*/ 6356554 w 6356554"/>
              <a:gd name="connsiteY71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796116 w 6356554"/>
              <a:gd name="connsiteY54" fmla="*/ 712750 h 5686111"/>
              <a:gd name="connsiteX55" fmla="*/ 5781367 w 6356554"/>
              <a:gd name="connsiteY55" fmla="*/ 830737 h 5686111"/>
              <a:gd name="connsiteX56" fmla="*/ 5771370 w 6356554"/>
              <a:gd name="connsiteY56" fmla="*/ 1479964 h 5686111"/>
              <a:gd name="connsiteX57" fmla="*/ 6210311 w 6356554"/>
              <a:gd name="connsiteY57" fmla="*/ 1612701 h 5686111"/>
              <a:gd name="connsiteX58" fmla="*/ 6168182 w 6356554"/>
              <a:gd name="connsiteY58" fmla="*/ 2158392 h 5686111"/>
              <a:gd name="connsiteX59" fmla="*/ 5751871 w 6356554"/>
              <a:gd name="connsiteY59" fmla="*/ 1656647 h 5686111"/>
              <a:gd name="connsiteX60" fmla="*/ 5810864 w 6356554"/>
              <a:gd name="connsiteY60" fmla="*/ 1686144 h 5686111"/>
              <a:gd name="connsiteX61" fmla="*/ 5958348 w 6356554"/>
              <a:gd name="connsiteY61" fmla="*/ 1671395 h 5686111"/>
              <a:gd name="connsiteX62" fmla="*/ 6046838 w 6356554"/>
              <a:gd name="connsiteY62" fmla="*/ 1538660 h 5686111"/>
              <a:gd name="connsiteX63" fmla="*/ 6091083 w 6356554"/>
              <a:gd name="connsiteY63" fmla="*/ 1494415 h 5686111"/>
              <a:gd name="connsiteX64" fmla="*/ 6164825 w 6356554"/>
              <a:gd name="connsiteY64" fmla="*/ 1332182 h 5686111"/>
              <a:gd name="connsiteX65" fmla="*/ 6194322 w 6356554"/>
              <a:gd name="connsiteY65" fmla="*/ 1228944 h 5686111"/>
              <a:gd name="connsiteX66" fmla="*/ 6223819 w 6356554"/>
              <a:gd name="connsiteY66" fmla="*/ 1169950 h 5686111"/>
              <a:gd name="connsiteX67" fmla="*/ 6253316 w 6356554"/>
              <a:gd name="connsiteY67" fmla="*/ 1051963 h 5686111"/>
              <a:gd name="connsiteX68" fmla="*/ 6268064 w 6356554"/>
              <a:gd name="connsiteY68" fmla="*/ 992969 h 5686111"/>
              <a:gd name="connsiteX69" fmla="*/ 6282812 w 6356554"/>
              <a:gd name="connsiteY69" fmla="*/ 476776 h 5686111"/>
              <a:gd name="connsiteX70" fmla="*/ 6297561 w 6356554"/>
              <a:gd name="connsiteY70" fmla="*/ 417782 h 5686111"/>
              <a:gd name="connsiteX71" fmla="*/ 6356554 w 6356554"/>
              <a:gd name="connsiteY71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796116 w 6356554"/>
              <a:gd name="connsiteY54" fmla="*/ 712750 h 5686111"/>
              <a:gd name="connsiteX55" fmla="*/ 5781367 w 6356554"/>
              <a:gd name="connsiteY55" fmla="*/ 830737 h 5686111"/>
              <a:gd name="connsiteX56" fmla="*/ 5771370 w 6356554"/>
              <a:gd name="connsiteY56" fmla="*/ 1479964 h 5686111"/>
              <a:gd name="connsiteX57" fmla="*/ 6210311 w 6356554"/>
              <a:gd name="connsiteY57" fmla="*/ 1612701 h 5686111"/>
              <a:gd name="connsiteX58" fmla="*/ 6168182 w 6356554"/>
              <a:gd name="connsiteY58" fmla="*/ 2158392 h 5686111"/>
              <a:gd name="connsiteX59" fmla="*/ 5810864 w 6356554"/>
              <a:gd name="connsiteY59" fmla="*/ 1686144 h 5686111"/>
              <a:gd name="connsiteX60" fmla="*/ 5958348 w 6356554"/>
              <a:gd name="connsiteY60" fmla="*/ 1671395 h 5686111"/>
              <a:gd name="connsiteX61" fmla="*/ 6046838 w 6356554"/>
              <a:gd name="connsiteY61" fmla="*/ 1538660 h 5686111"/>
              <a:gd name="connsiteX62" fmla="*/ 6091083 w 6356554"/>
              <a:gd name="connsiteY62" fmla="*/ 1494415 h 5686111"/>
              <a:gd name="connsiteX63" fmla="*/ 6164825 w 6356554"/>
              <a:gd name="connsiteY63" fmla="*/ 1332182 h 5686111"/>
              <a:gd name="connsiteX64" fmla="*/ 6194322 w 6356554"/>
              <a:gd name="connsiteY64" fmla="*/ 1228944 h 5686111"/>
              <a:gd name="connsiteX65" fmla="*/ 6223819 w 6356554"/>
              <a:gd name="connsiteY65" fmla="*/ 1169950 h 5686111"/>
              <a:gd name="connsiteX66" fmla="*/ 6253316 w 6356554"/>
              <a:gd name="connsiteY66" fmla="*/ 1051963 h 5686111"/>
              <a:gd name="connsiteX67" fmla="*/ 6268064 w 6356554"/>
              <a:gd name="connsiteY67" fmla="*/ 992969 h 5686111"/>
              <a:gd name="connsiteX68" fmla="*/ 6282812 w 6356554"/>
              <a:gd name="connsiteY68" fmla="*/ 476776 h 5686111"/>
              <a:gd name="connsiteX69" fmla="*/ 6297561 w 6356554"/>
              <a:gd name="connsiteY69" fmla="*/ 417782 h 5686111"/>
              <a:gd name="connsiteX70" fmla="*/ 6356554 w 6356554"/>
              <a:gd name="connsiteY70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781367 w 6356554"/>
              <a:gd name="connsiteY54" fmla="*/ 830737 h 5686111"/>
              <a:gd name="connsiteX55" fmla="*/ 5771370 w 6356554"/>
              <a:gd name="connsiteY55" fmla="*/ 1479964 h 5686111"/>
              <a:gd name="connsiteX56" fmla="*/ 6210311 w 6356554"/>
              <a:gd name="connsiteY56" fmla="*/ 1612701 h 5686111"/>
              <a:gd name="connsiteX57" fmla="*/ 6168182 w 6356554"/>
              <a:gd name="connsiteY57" fmla="*/ 2158392 h 5686111"/>
              <a:gd name="connsiteX58" fmla="*/ 5810864 w 6356554"/>
              <a:gd name="connsiteY58" fmla="*/ 1686144 h 5686111"/>
              <a:gd name="connsiteX59" fmla="*/ 5958348 w 6356554"/>
              <a:gd name="connsiteY59" fmla="*/ 1671395 h 5686111"/>
              <a:gd name="connsiteX60" fmla="*/ 6046838 w 6356554"/>
              <a:gd name="connsiteY60" fmla="*/ 1538660 h 5686111"/>
              <a:gd name="connsiteX61" fmla="*/ 6091083 w 6356554"/>
              <a:gd name="connsiteY61" fmla="*/ 1494415 h 5686111"/>
              <a:gd name="connsiteX62" fmla="*/ 6164825 w 6356554"/>
              <a:gd name="connsiteY62" fmla="*/ 1332182 h 5686111"/>
              <a:gd name="connsiteX63" fmla="*/ 6194322 w 6356554"/>
              <a:gd name="connsiteY63" fmla="*/ 1228944 h 5686111"/>
              <a:gd name="connsiteX64" fmla="*/ 6223819 w 6356554"/>
              <a:gd name="connsiteY64" fmla="*/ 1169950 h 5686111"/>
              <a:gd name="connsiteX65" fmla="*/ 6253316 w 6356554"/>
              <a:gd name="connsiteY65" fmla="*/ 1051963 h 5686111"/>
              <a:gd name="connsiteX66" fmla="*/ 6268064 w 6356554"/>
              <a:gd name="connsiteY66" fmla="*/ 992969 h 5686111"/>
              <a:gd name="connsiteX67" fmla="*/ 6282812 w 6356554"/>
              <a:gd name="connsiteY67" fmla="*/ 476776 h 5686111"/>
              <a:gd name="connsiteX68" fmla="*/ 6297561 w 6356554"/>
              <a:gd name="connsiteY68" fmla="*/ 417782 h 5686111"/>
              <a:gd name="connsiteX69" fmla="*/ 6356554 w 6356554"/>
              <a:gd name="connsiteY69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841171 w 6356554"/>
              <a:gd name="connsiteY54" fmla="*/ 1048066 h 5686111"/>
              <a:gd name="connsiteX55" fmla="*/ 5771370 w 6356554"/>
              <a:gd name="connsiteY55" fmla="*/ 1479964 h 5686111"/>
              <a:gd name="connsiteX56" fmla="*/ 6210311 w 6356554"/>
              <a:gd name="connsiteY56" fmla="*/ 1612701 h 5686111"/>
              <a:gd name="connsiteX57" fmla="*/ 6168182 w 6356554"/>
              <a:gd name="connsiteY57" fmla="*/ 2158392 h 5686111"/>
              <a:gd name="connsiteX58" fmla="*/ 5810864 w 6356554"/>
              <a:gd name="connsiteY58" fmla="*/ 1686144 h 5686111"/>
              <a:gd name="connsiteX59" fmla="*/ 5958348 w 6356554"/>
              <a:gd name="connsiteY59" fmla="*/ 1671395 h 5686111"/>
              <a:gd name="connsiteX60" fmla="*/ 6046838 w 6356554"/>
              <a:gd name="connsiteY60" fmla="*/ 1538660 h 5686111"/>
              <a:gd name="connsiteX61" fmla="*/ 6091083 w 6356554"/>
              <a:gd name="connsiteY61" fmla="*/ 1494415 h 5686111"/>
              <a:gd name="connsiteX62" fmla="*/ 6164825 w 6356554"/>
              <a:gd name="connsiteY62" fmla="*/ 1332182 h 5686111"/>
              <a:gd name="connsiteX63" fmla="*/ 6194322 w 6356554"/>
              <a:gd name="connsiteY63" fmla="*/ 1228944 h 5686111"/>
              <a:gd name="connsiteX64" fmla="*/ 6223819 w 6356554"/>
              <a:gd name="connsiteY64" fmla="*/ 1169950 h 5686111"/>
              <a:gd name="connsiteX65" fmla="*/ 6253316 w 6356554"/>
              <a:gd name="connsiteY65" fmla="*/ 1051963 h 5686111"/>
              <a:gd name="connsiteX66" fmla="*/ 6268064 w 6356554"/>
              <a:gd name="connsiteY66" fmla="*/ 992969 h 5686111"/>
              <a:gd name="connsiteX67" fmla="*/ 6282812 w 6356554"/>
              <a:gd name="connsiteY67" fmla="*/ 476776 h 5686111"/>
              <a:gd name="connsiteX68" fmla="*/ 6297561 w 6356554"/>
              <a:gd name="connsiteY68" fmla="*/ 417782 h 5686111"/>
              <a:gd name="connsiteX69" fmla="*/ 6356554 w 6356554"/>
              <a:gd name="connsiteY69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841171 w 6356554"/>
              <a:gd name="connsiteY54" fmla="*/ 1048066 h 5686111"/>
              <a:gd name="connsiteX55" fmla="*/ 5913405 w 6356554"/>
              <a:gd name="connsiteY55" fmla="*/ 1504112 h 5686111"/>
              <a:gd name="connsiteX56" fmla="*/ 6210311 w 6356554"/>
              <a:gd name="connsiteY56" fmla="*/ 1612701 h 5686111"/>
              <a:gd name="connsiteX57" fmla="*/ 6168182 w 6356554"/>
              <a:gd name="connsiteY57" fmla="*/ 2158392 h 5686111"/>
              <a:gd name="connsiteX58" fmla="*/ 5810864 w 6356554"/>
              <a:gd name="connsiteY58" fmla="*/ 1686144 h 5686111"/>
              <a:gd name="connsiteX59" fmla="*/ 5958348 w 6356554"/>
              <a:gd name="connsiteY59" fmla="*/ 1671395 h 5686111"/>
              <a:gd name="connsiteX60" fmla="*/ 6046838 w 6356554"/>
              <a:gd name="connsiteY60" fmla="*/ 1538660 h 5686111"/>
              <a:gd name="connsiteX61" fmla="*/ 6091083 w 6356554"/>
              <a:gd name="connsiteY61" fmla="*/ 1494415 h 5686111"/>
              <a:gd name="connsiteX62" fmla="*/ 6164825 w 6356554"/>
              <a:gd name="connsiteY62" fmla="*/ 1332182 h 5686111"/>
              <a:gd name="connsiteX63" fmla="*/ 6194322 w 6356554"/>
              <a:gd name="connsiteY63" fmla="*/ 1228944 h 5686111"/>
              <a:gd name="connsiteX64" fmla="*/ 6223819 w 6356554"/>
              <a:gd name="connsiteY64" fmla="*/ 1169950 h 5686111"/>
              <a:gd name="connsiteX65" fmla="*/ 6253316 w 6356554"/>
              <a:gd name="connsiteY65" fmla="*/ 1051963 h 5686111"/>
              <a:gd name="connsiteX66" fmla="*/ 6268064 w 6356554"/>
              <a:gd name="connsiteY66" fmla="*/ 992969 h 5686111"/>
              <a:gd name="connsiteX67" fmla="*/ 6282812 w 6356554"/>
              <a:gd name="connsiteY67" fmla="*/ 476776 h 5686111"/>
              <a:gd name="connsiteX68" fmla="*/ 6297561 w 6356554"/>
              <a:gd name="connsiteY68" fmla="*/ 417782 h 5686111"/>
              <a:gd name="connsiteX69" fmla="*/ 6356554 w 6356554"/>
              <a:gd name="connsiteY69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841171 w 6356554"/>
              <a:gd name="connsiteY54" fmla="*/ 1048066 h 5686111"/>
              <a:gd name="connsiteX55" fmla="*/ 5913405 w 6356554"/>
              <a:gd name="connsiteY55" fmla="*/ 1504112 h 5686111"/>
              <a:gd name="connsiteX56" fmla="*/ 6210311 w 6356554"/>
              <a:gd name="connsiteY56" fmla="*/ 1612701 h 5686111"/>
              <a:gd name="connsiteX57" fmla="*/ 6168182 w 6356554"/>
              <a:gd name="connsiteY57" fmla="*/ 2158392 h 5686111"/>
              <a:gd name="connsiteX58" fmla="*/ 5958348 w 6356554"/>
              <a:gd name="connsiteY58" fmla="*/ 1671395 h 5686111"/>
              <a:gd name="connsiteX59" fmla="*/ 6046838 w 6356554"/>
              <a:gd name="connsiteY59" fmla="*/ 1538660 h 5686111"/>
              <a:gd name="connsiteX60" fmla="*/ 6091083 w 6356554"/>
              <a:gd name="connsiteY60" fmla="*/ 1494415 h 5686111"/>
              <a:gd name="connsiteX61" fmla="*/ 6164825 w 6356554"/>
              <a:gd name="connsiteY61" fmla="*/ 1332182 h 5686111"/>
              <a:gd name="connsiteX62" fmla="*/ 6194322 w 6356554"/>
              <a:gd name="connsiteY62" fmla="*/ 1228944 h 5686111"/>
              <a:gd name="connsiteX63" fmla="*/ 6223819 w 6356554"/>
              <a:gd name="connsiteY63" fmla="*/ 1169950 h 5686111"/>
              <a:gd name="connsiteX64" fmla="*/ 6253316 w 6356554"/>
              <a:gd name="connsiteY64" fmla="*/ 1051963 h 5686111"/>
              <a:gd name="connsiteX65" fmla="*/ 6268064 w 6356554"/>
              <a:gd name="connsiteY65" fmla="*/ 992969 h 5686111"/>
              <a:gd name="connsiteX66" fmla="*/ 6282812 w 6356554"/>
              <a:gd name="connsiteY66" fmla="*/ 476776 h 5686111"/>
              <a:gd name="connsiteX67" fmla="*/ 6297561 w 6356554"/>
              <a:gd name="connsiteY67" fmla="*/ 417782 h 5686111"/>
              <a:gd name="connsiteX68" fmla="*/ 6356554 w 6356554"/>
              <a:gd name="connsiteY68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841171 w 6356554"/>
              <a:gd name="connsiteY54" fmla="*/ 1048066 h 5686111"/>
              <a:gd name="connsiteX55" fmla="*/ 5913405 w 6356554"/>
              <a:gd name="connsiteY55" fmla="*/ 1504112 h 5686111"/>
              <a:gd name="connsiteX56" fmla="*/ 6210311 w 6356554"/>
              <a:gd name="connsiteY56" fmla="*/ 1612701 h 5686111"/>
              <a:gd name="connsiteX57" fmla="*/ 6168182 w 6356554"/>
              <a:gd name="connsiteY57" fmla="*/ 2158392 h 5686111"/>
              <a:gd name="connsiteX58" fmla="*/ 6046838 w 6356554"/>
              <a:gd name="connsiteY58" fmla="*/ 1538660 h 5686111"/>
              <a:gd name="connsiteX59" fmla="*/ 6091083 w 6356554"/>
              <a:gd name="connsiteY59" fmla="*/ 1494415 h 5686111"/>
              <a:gd name="connsiteX60" fmla="*/ 6164825 w 6356554"/>
              <a:gd name="connsiteY60" fmla="*/ 1332182 h 5686111"/>
              <a:gd name="connsiteX61" fmla="*/ 6194322 w 6356554"/>
              <a:gd name="connsiteY61" fmla="*/ 1228944 h 5686111"/>
              <a:gd name="connsiteX62" fmla="*/ 6223819 w 6356554"/>
              <a:gd name="connsiteY62" fmla="*/ 1169950 h 5686111"/>
              <a:gd name="connsiteX63" fmla="*/ 6253316 w 6356554"/>
              <a:gd name="connsiteY63" fmla="*/ 1051963 h 5686111"/>
              <a:gd name="connsiteX64" fmla="*/ 6268064 w 6356554"/>
              <a:gd name="connsiteY64" fmla="*/ 992969 h 5686111"/>
              <a:gd name="connsiteX65" fmla="*/ 6282812 w 6356554"/>
              <a:gd name="connsiteY65" fmla="*/ 476776 h 5686111"/>
              <a:gd name="connsiteX66" fmla="*/ 6297561 w 6356554"/>
              <a:gd name="connsiteY66" fmla="*/ 417782 h 5686111"/>
              <a:gd name="connsiteX67" fmla="*/ 6356554 w 6356554"/>
              <a:gd name="connsiteY67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841171 w 6356554"/>
              <a:gd name="connsiteY54" fmla="*/ 1048066 h 5686111"/>
              <a:gd name="connsiteX55" fmla="*/ 5913405 w 6356554"/>
              <a:gd name="connsiteY55" fmla="*/ 1504112 h 5686111"/>
              <a:gd name="connsiteX56" fmla="*/ 6210311 w 6356554"/>
              <a:gd name="connsiteY56" fmla="*/ 1612701 h 5686111"/>
              <a:gd name="connsiteX57" fmla="*/ 6168182 w 6356554"/>
              <a:gd name="connsiteY57" fmla="*/ 2158392 h 5686111"/>
              <a:gd name="connsiteX58" fmla="*/ 6091083 w 6356554"/>
              <a:gd name="connsiteY58" fmla="*/ 1494415 h 5686111"/>
              <a:gd name="connsiteX59" fmla="*/ 6164825 w 6356554"/>
              <a:gd name="connsiteY59" fmla="*/ 1332182 h 5686111"/>
              <a:gd name="connsiteX60" fmla="*/ 6194322 w 6356554"/>
              <a:gd name="connsiteY60" fmla="*/ 1228944 h 5686111"/>
              <a:gd name="connsiteX61" fmla="*/ 6223819 w 6356554"/>
              <a:gd name="connsiteY61" fmla="*/ 1169950 h 5686111"/>
              <a:gd name="connsiteX62" fmla="*/ 6253316 w 6356554"/>
              <a:gd name="connsiteY62" fmla="*/ 1051963 h 5686111"/>
              <a:gd name="connsiteX63" fmla="*/ 6268064 w 6356554"/>
              <a:gd name="connsiteY63" fmla="*/ 992969 h 5686111"/>
              <a:gd name="connsiteX64" fmla="*/ 6282812 w 6356554"/>
              <a:gd name="connsiteY64" fmla="*/ 476776 h 5686111"/>
              <a:gd name="connsiteX65" fmla="*/ 6297561 w 6356554"/>
              <a:gd name="connsiteY65" fmla="*/ 417782 h 5686111"/>
              <a:gd name="connsiteX66" fmla="*/ 6356554 w 6356554"/>
              <a:gd name="connsiteY66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841171 w 6356554"/>
              <a:gd name="connsiteY54" fmla="*/ 1048066 h 5686111"/>
              <a:gd name="connsiteX55" fmla="*/ 5913405 w 6356554"/>
              <a:gd name="connsiteY55" fmla="*/ 1504112 h 5686111"/>
              <a:gd name="connsiteX56" fmla="*/ 6210311 w 6356554"/>
              <a:gd name="connsiteY56" fmla="*/ 1612701 h 5686111"/>
              <a:gd name="connsiteX57" fmla="*/ 6168182 w 6356554"/>
              <a:gd name="connsiteY57" fmla="*/ 2158392 h 5686111"/>
              <a:gd name="connsiteX58" fmla="*/ 6164825 w 6356554"/>
              <a:gd name="connsiteY58" fmla="*/ 1332182 h 5686111"/>
              <a:gd name="connsiteX59" fmla="*/ 6194322 w 6356554"/>
              <a:gd name="connsiteY59" fmla="*/ 1228944 h 5686111"/>
              <a:gd name="connsiteX60" fmla="*/ 6223819 w 6356554"/>
              <a:gd name="connsiteY60" fmla="*/ 1169950 h 5686111"/>
              <a:gd name="connsiteX61" fmla="*/ 6253316 w 6356554"/>
              <a:gd name="connsiteY61" fmla="*/ 1051963 h 5686111"/>
              <a:gd name="connsiteX62" fmla="*/ 6268064 w 6356554"/>
              <a:gd name="connsiteY62" fmla="*/ 992969 h 5686111"/>
              <a:gd name="connsiteX63" fmla="*/ 6282812 w 6356554"/>
              <a:gd name="connsiteY63" fmla="*/ 476776 h 5686111"/>
              <a:gd name="connsiteX64" fmla="*/ 6297561 w 6356554"/>
              <a:gd name="connsiteY64" fmla="*/ 417782 h 5686111"/>
              <a:gd name="connsiteX65" fmla="*/ 6356554 w 6356554"/>
              <a:gd name="connsiteY65" fmla="*/ 314544 h 5686111"/>
              <a:gd name="connsiteX0" fmla="*/ 0 w 6356554"/>
              <a:gd name="connsiteY0" fmla="*/ 2748027 h 5686111"/>
              <a:gd name="connsiteX1" fmla="*/ 126655 w 6356554"/>
              <a:gd name="connsiteY1" fmla="*/ 4123125 h 5686111"/>
              <a:gd name="connsiteX2" fmla="*/ 250203 w 6356554"/>
              <a:gd name="connsiteY2" fmla="*/ 2419510 h 5686111"/>
              <a:gd name="connsiteX3" fmla="*/ 329101 w 6356554"/>
              <a:gd name="connsiteY3" fmla="*/ 3384108 h 5686111"/>
              <a:gd name="connsiteX4" fmla="*/ 412954 w 6356554"/>
              <a:gd name="connsiteY4" fmla="*/ 2217086 h 5686111"/>
              <a:gd name="connsiteX5" fmla="*/ 601464 w 6356554"/>
              <a:gd name="connsiteY5" fmla="*/ 3881950 h 5686111"/>
              <a:gd name="connsiteX6" fmla="*/ 610562 w 6356554"/>
              <a:gd name="connsiteY6" fmla="*/ 2489505 h 5686111"/>
              <a:gd name="connsiteX7" fmla="*/ 720465 w 6356554"/>
              <a:gd name="connsiteY7" fmla="*/ 356593 h 5686111"/>
              <a:gd name="connsiteX8" fmla="*/ 816836 w 6356554"/>
              <a:gd name="connsiteY8" fmla="*/ 1389580 h 5686111"/>
              <a:gd name="connsiteX9" fmla="*/ 885622 w 6356554"/>
              <a:gd name="connsiteY9" fmla="*/ 2481 h 5686111"/>
              <a:gd name="connsiteX10" fmla="*/ 899651 w 6356554"/>
              <a:gd name="connsiteY10" fmla="*/ 1804131 h 5686111"/>
              <a:gd name="connsiteX11" fmla="*/ 1224229 w 6356554"/>
              <a:gd name="connsiteY11" fmla="*/ 5175349 h 5686111"/>
              <a:gd name="connsiteX12" fmla="*/ 1297970 w 6356554"/>
              <a:gd name="connsiteY12" fmla="*/ 4055184 h 5686111"/>
              <a:gd name="connsiteX13" fmla="*/ 1330395 w 6356554"/>
              <a:gd name="connsiteY13" fmla="*/ 3510492 h 5686111"/>
              <a:gd name="connsiteX14" fmla="*/ 1461103 w 6356554"/>
              <a:gd name="connsiteY14" fmla="*/ 2308175 h 5686111"/>
              <a:gd name="connsiteX15" fmla="*/ 1576239 w 6356554"/>
              <a:gd name="connsiteY15" fmla="*/ 3110697 h 5686111"/>
              <a:gd name="connsiteX16" fmla="*/ 1681316 w 6356554"/>
              <a:gd name="connsiteY16" fmla="*/ 2276079 h 5686111"/>
              <a:gd name="connsiteX17" fmla="*/ 1806492 w 6356554"/>
              <a:gd name="connsiteY17" fmla="*/ 3506002 h 5686111"/>
              <a:gd name="connsiteX18" fmla="*/ 1843548 w 6356554"/>
              <a:gd name="connsiteY18" fmla="*/ 1215046 h 5686111"/>
              <a:gd name="connsiteX19" fmla="*/ 1959216 w 6356554"/>
              <a:gd name="connsiteY19" fmla="*/ 2402314 h 5686111"/>
              <a:gd name="connsiteX20" fmla="*/ 1962548 w 6356554"/>
              <a:gd name="connsiteY20" fmla="*/ 1429775 h 5686111"/>
              <a:gd name="connsiteX21" fmla="*/ 2276724 w 6356554"/>
              <a:gd name="connsiteY21" fmla="*/ 1594903 h 5686111"/>
              <a:gd name="connsiteX22" fmla="*/ 2344014 w 6356554"/>
              <a:gd name="connsiteY22" fmla="*/ 3514370 h 5686111"/>
              <a:gd name="connsiteX23" fmla="*/ 2441389 w 6356554"/>
              <a:gd name="connsiteY23" fmla="*/ 951324 h 5686111"/>
              <a:gd name="connsiteX24" fmla="*/ 2492477 w 6356554"/>
              <a:gd name="connsiteY24" fmla="*/ 1081460 h 5686111"/>
              <a:gd name="connsiteX25" fmla="*/ 2555209 w 6356554"/>
              <a:gd name="connsiteY25" fmla="*/ 724599 h 5686111"/>
              <a:gd name="connsiteX26" fmla="*/ 2930695 w 6356554"/>
              <a:gd name="connsiteY26" fmla="*/ 5460069 h 5686111"/>
              <a:gd name="connsiteX27" fmla="*/ 3199005 w 6356554"/>
              <a:gd name="connsiteY27" fmla="*/ 3973632 h 5686111"/>
              <a:gd name="connsiteX28" fmla="*/ 3357905 w 6356554"/>
              <a:gd name="connsiteY28" fmla="*/ 4119821 h 5686111"/>
              <a:gd name="connsiteX29" fmla="*/ 3465286 w 6356554"/>
              <a:gd name="connsiteY29" fmla="*/ 3047938 h 5686111"/>
              <a:gd name="connsiteX30" fmla="*/ 3524483 w 6356554"/>
              <a:gd name="connsiteY30" fmla="*/ 2063252 h 5686111"/>
              <a:gd name="connsiteX31" fmla="*/ 3837442 w 6356554"/>
              <a:gd name="connsiteY31" fmla="*/ 2416063 h 5686111"/>
              <a:gd name="connsiteX32" fmla="*/ 3959979 w 6356554"/>
              <a:gd name="connsiteY32" fmla="*/ 4000380 h 5686111"/>
              <a:gd name="connsiteX33" fmla="*/ 3987740 w 6356554"/>
              <a:gd name="connsiteY33" fmla="*/ 1667645 h 5686111"/>
              <a:gd name="connsiteX34" fmla="*/ 4141190 w 6356554"/>
              <a:gd name="connsiteY34" fmla="*/ 1400875 h 5686111"/>
              <a:gd name="connsiteX35" fmla="*/ 4166049 w 6356554"/>
              <a:gd name="connsiteY35" fmla="*/ 2246179 h 5686111"/>
              <a:gd name="connsiteX36" fmla="*/ 4300609 w 6356554"/>
              <a:gd name="connsiteY36" fmla="*/ 2391214 h 5686111"/>
              <a:gd name="connsiteX37" fmla="*/ 4296669 w 6356554"/>
              <a:gd name="connsiteY37" fmla="*/ 1308630 h 5686111"/>
              <a:gd name="connsiteX38" fmla="*/ 4437488 w 6356554"/>
              <a:gd name="connsiteY38" fmla="*/ 2128339 h 5686111"/>
              <a:gd name="connsiteX39" fmla="*/ 4574367 w 6356554"/>
              <a:gd name="connsiteY39" fmla="*/ 1161155 h 5686111"/>
              <a:gd name="connsiteX40" fmla="*/ 4745695 w 6356554"/>
              <a:gd name="connsiteY40" fmla="*/ 5686094 h 5686111"/>
              <a:gd name="connsiteX41" fmla="*/ 4891760 w 6356554"/>
              <a:gd name="connsiteY41" fmla="*/ 4614215 h 5686111"/>
              <a:gd name="connsiteX42" fmla="*/ 5069755 w 6356554"/>
              <a:gd name="connsiteY42" fmla="*/ 5388225 h 5686111"/>
              <a:gd name="connsiteX43" fmla="*/ 5105106 w 6356554"/>
              <a:gd name="connsiteY43" fmla="*/ 4458484 h 5686111"/>
              <a:gd name="connsiteX44" fmla="*/ 5254009 w 6356554"/>
              <a:gd name="connsiteY44" fmla="*/ 4695902 h 5686111"/>
              <a:gd name="connsiteX45" fmla="*/ 5322976 w 6356554"/>
              <a:gd name="connsiteY45" fmla="*/ 3630523 h 5686111"/>
              <a:gd name="connsiteX46" fmla="*/ 5490365 w 6356554"/>
              <a:gd name="connsiteY46" fmla="*/ 3059233 h 5686111"/>
              <a:gd name="connsiteX47" fmla="*/ 5538752 w 6356554"/>
              <a:gd name="connsiteY47" fmla="*/ 2785813 h 5686111"/>
              <a:gd name="connsiteX48" fmla="*/ 5536815 w 6356554"/>
              <a:gd name="connsiteY48" fmla="*/ 1599999 h 5686111"/>
              <a:gd name="connsiteX49" fmla="*/ 5689253 w 6356554"/>
              <a:gd name="connsiteY49" fmla="*/ 2378063 h 5686111"/>
              <a:gd name="connsiteX50" fmla="*/ 5686820 w 6356554"/>
              <a:gd name="connsiteY50" fmla="*/ 1405368 h 5686111"/>
              <a:gd name="connsiteX51" fmla="*/ 5707625 w 6356554"/>
              <a:gd name="connsiteY51" fmla="*/ 388286 h 5686111"/>
              <a:gd name="connsiteX52" fmla="*/ 5737122 w 6356554"/>
              <a:gd name="connsiteY52" fmla="*/ 476776 h 5686111"/>
              <a:gd name="connsiteX53" fmla="*/ 5781367 w 6356554"/>
              <a:gd name="connsiteY53" fmla="*/ 668505 h 5686111"/>
              <a:gd name="connsiteX54" fmla="*/ 5841171 w 6356554"/>
              <a:gd name="connsiteY54" fmla="*/ 1048066 h 5686111"/>
              <a:gd name="connsiteX55" fmla="*/ 5913405 w 6356554"/>
              <a:gd name="connsiteY55" fmla="*/ 1504112 h 5686111"/>
              <a:gd name="connsiteX56" fmla="*/ 6038373 w 6356554"/>
              <a:gd name="connsiteY56" fmla="*/ 1322933 h 5686111"/>
              <a:gd name="connsiteX57" fmla="*/ 6168182 w 6356554"/>
              <a:gd name="connsiteY57" fmla="*/ 2158392 h 5686111"/>
              <a:gd name="connsiteX58" fmla="*/ 6164825 w 6356554"/>
              <a:gd name="connsiteY58" fmla="*/ 1332182 h 5686111"/>
              <a:gd name="connsiteX59" fmla="*/ 6194322 w 6356554"/>
              <a:gd name="connsiteY59" fmla="*/ 1228944 h 5686111"/>
              <a:gd name="connsiteX60" fmla="*/ 6223819 w 6356554"/>
              <a:gd name="connsiteY60" fmla="*/ 1169950 h 5686111"/>
              <a:gd name="connsiteX61" fmla="*/ 6253316 w 6356554"/>
              <a:gd name="connsiteY61" fmla="*/ 1051963 h 5686111"/>
              <a:gd name="connsiteX62" fmla="*/ 6268064 w 6356554"/>
              <a:gd name="connsiteY62" fmla="*/ 992969 h 5686111"/>
              <a:gd name="connsiteX63" fmla="*/ 6282812 w 6356554"/>
              <a:gd name="connsiteY63" fmla="*/ 476776 h 5686111"/>
              <a:gd name="connsiteX64" fmla="*/ 6297561 w 6356554"/>
              <a:gd name="connsiteY64" fmla="*/ 417782 h 5686111"/>
              <a:gd name="connsiteX65" fmla="*/ 6356554 w 6356554"/>
              <a:gd name="connsiteY65" fmla="*/ 314544 h 5686111"/>
              <a:gd name="connsiteX0" fmla="*/ 0 w 6479900"/>
              <a:gd name="connsiteY0" fmla="*/ 2748027 h 5686111"/>
              <a:gd name="connsiteX1" fmla="*/ 126655 w 6479900"/>
              <a:gd name="connsiteY1" fmla="*/ 4123125 h 5686111"/>
              <a:gd name="connsiteX2" fmla="*/ 250203 w 6479900"/>
              <a:gd name="connsiteY2" fmla="*/ 2419510 h 5686111"/>
              <a:gd name="connsiteX3" fmla="*/ 329101 w 6479900"/>
              <a:gd name="connsiteY3" fmla="*/ 3384108 h 5686111"/>
              <a:gd name="connsiteX4" fmla="*/ 412954 w 6479900"/>
              <a:gd name="connsiteY4" fmla="*/ 2217086 h 5686111"/>
              <a:gd name="connsiteX5" fmla="*/ 601464 w 6479900"/>
              <a:gd name="connsiteY5" fmla="*/ 3881950 h 5686111"/>
              <a:gd name="connsiteX6" fmla="*/ 610562 w 6479900"/>
              <a:gd name="connsiteY6" fmla="*/ 2489505 h 5686111"/>
              <a:gd name="connsiteX7" fmla="*/ 720465 w 6479900"/>
              <a:gd name="connsiteY7" fmla="*/ 356593 h 5686111"/>
              <a:gd name="connsiteX8" fmla="*/ 816836 w 6479900"/>
              <a:gd name="connsiteY8" fmla="*/ 1389580 h 5686111"/>
              <a:gd name="connsiteX9" fmla="*/ 885622 w 6479900"/>
              <a:gd name="connsiteY9" fmla="*/ 2481 h 5686111"/>
              <a:gd name="connsiteX10" fmla="*/ 899651 w 6479900"/>
              <a:gd name="connsiteY10" fmla="*/ 1804131 h 5686111"/>
              <a:gd name="connsiteX11" fmla="*/ 1224229 w 6479900"/>
              <a:gd name="connsiteY11" fmla="*/ 5175349 h 5686111"/>
              <a:gd name="connsiteX12" fmla="*/ 1297970 w 6479900"/>
              <a:gd name="connsiteY12" fmla="*/ 4055184 h 5686111"/>
              <a:gd name="connsiteX13" fmla="*/ 1330395 w 6479900"/>
              <a:gd name="connsiteY13" fmla="*/ 3510492 h 5686111"/>
              <a:gd name="connsiteX14" fmla="*/ 1461103 w 6479900"/>
              <a:gd name="connsiteY14" fmla="*/ 2308175 h 5686111"/>
              <a:gd name="connsiteX15" fmla="*/ 1576239 w 6479900"/>
              <a:gd name="connsiteY15" fmla="*/ 3110697 h 5686111"/>
              <a:gd name="connsiteX16" fmla="*/ 1681316 w 6479900"/>
              <a:gd name="connsiteY16" fmla="*/ 2276079 h 5686111"/>
              <a:gd name="connsiteX17" fmla="*/ 1806492 w 6479900"/>
              <a:gd name="connsiteY17" fmla="*/ 3506002 h 5686111"/>
              <a:gd name="connsiteX18" fmla="*/ 1843548 w 6479900"/>
              <a:gd name="connsiteY18" fmla="*/ 1215046 h 5686111"/>
              <a:gd name="connsiteX19" fmla="*/ 1959216 w 6479900"/>
              <a:gd name="connsiteY19" fmla="*/ 2402314 h 5686111"/>
              <a:gd name="connsiteX20" fmla="*/ 1962548 w 6479900"/>
              <a:gd name="connsiteY20" fmla="*/ 1429775 h 5686111"/>
              <a:gd name="connsiteX21" fmla="*/ 2276724 w 6479900"/>
              <a:gd name="connsiteY21" fmla="*/ 1594903 h 5686111"/>
              <a:gd name="connsiteX22" fmla="*/ 2344014 w 6479900"/>
              <a:gd name="connsiteY22" fmla="*/ 3514370 h 5686111"/>
              <a:gd name="connsiteX23" fmla="*/ 2441389 w 6479900"/>
              <a:gd name="connsiteY23" fmla="*/ 951324 h 5686111"/>
              <a:gd name="connsiteX24" fmla="*/ 2492477 w 6479900"/>
              <a:gd name="connsiteY24" fmla="*/ 1081460 h 5686111"/>
              <a:gd name="connsiteX25" fmla="*/ 2555209 w 6479900"/>
              <a:gd name="connsiteY25" fmla="*/ 724599 h 5686111"/>
              <a:gd name="connsiteX26" fmla="*/ 2930695 w 6479900"/>
              <a:gd name="connsiteY26" fmla="*/ 5460069 h 5686111"/>
              <a:gd name="connsiteX27" fmla="*/ 3199005 w 6479900"/>
              <a:gd name="connsiteY27" fmla="*/ 3973632 h 5686111"/>
              <a:gd name="connsiteX28" fmla="*/ 3357905 w 6479900"/>
              <a:gd name="connsiteY28" fmla="*/ 4119821 h 5686111"/>
              <a:gd name="connsiteX29" fmla="*/ 3465286 w 6479900"/>
              <a:gd name="connsiteY29" fmla="*/ 3047938 h 5686111"/>
              <a:gd name="connsiteX30" fmla="*/ 3524483 w 6479900"/>
              <a:gd name="connsiteY30" fmla="*/ 2063252 h 5686111"/>
              <a:gd name="connsiteX31" fmla="*/ 3837442 w 6479900"/>
              <a:gd name="connsiteY31" fmla="*/ 2416063 h 5686111"/>
              <a:gd name="connsiteX32" fmla="*/ 3959979 w 6479900"/>
              <a:gd name="connsiteY32" fmla="*/ 4000380 h 5686111"/>
              <a:gd name="connsiteX33" fmla="*/ 3987740 w 6479900"/>
              <a:gd name="connsiteY33" fmla="*/ 1667645 h 5686111"/>
              <a:gd name="connsiteX34" fmla="*/ 4141190 w 6479900"/>
              <a:gd name="connsiteY34" fmla="*/ 1400875 h 5686111"/>
              <a:gd name="connsiteX35" fmla="*/ 4166049 w 6479900"/>
              <a:gd name="connsiteY35" fmla="*/ 2246179 h 5686111"/>
              <a:gd name="connsiteX36" fmla="*/ 4300609 w 6479900"/>
              <a:gd name="connsiteY36" fmla="*/ 2391214 h 5686111"/>
              <a:gd name="connsiteX37" fmla="*/ 4296669 w 6479900"/>
              <a:gd name="connsiteY37" fmla="*/ 1308630 h 5686111"/>
              <a:gd name="connsiteX38" fmla="*/ 4437488 w 6479900"/>
              <a:gd name="connsiteY38" fmla="*/ 2128339 h 5686111"/>
              <a:gd name="connsiteX39" fmla="*/ 4574367 w 6479900"/>
              <a:gd name="connsiteY39" fmla="*/ 1161155 h 5686111"/>
              <a:gd name="connsiteX40" fmla="*/ 4745695 w 6479900"/>
              <a:gd name="connsiteY40" fmla="*/ 5686094 h 5686111"/>
              <a:gd name="connsiteX41" fmla="*/ 4891760 w 6479900"/>
              <a:gd name="connsiteY41" fmla="*/ 4614215 h 5686111"/>
              <a:gd name="connsiteX42" fmla="*/ 5069755 w 6479900"/>
              <a:gd name="connsiteY42" fmla="*/ 5388225 h 5686111"/>
              <a:gd name="connsiteX43" fmla="*/ 5105106 w 6479900"/>
              <a:gd name="connsiteY43" fmla="*/ 4458484 h 5686111"/>
              <a:gd name="connsiteX44" fmla="*/ 5254009 w 6479900"/>
              <a:gd name="connsiteY44" fmla="*/ 4695902 h 5686111"/>
              <a:gd name="connsiteX45" fmla="*/ 5322976 w 6479900"/>
              <a:gd name="connsiteY45" fmla="*/ 3630523 h 5686111"/>
              <a:gd name="connsiteX46" fmla="*/ 5490365 w 6479900"/>
              <a:gd name="connsiteY46" fmla="*/ 3059233 h 5686111"/>
              <a:gd name="connsiteX47" fmla="*/ 5538752 w 6479900"/>
              <a:gd name="connsiteY47" fmla="*/ 2785813 h 5686111"/>
              <a:gd name="connsiteX48" fmla="*/ 5536815 w 6479900"/>
              <a:gd name="connsiteY48" fmla="*/ 1599999 h 5686111"/>
              <a:gd name="connsiteX49" fmla="*/ 5689253 w 6479900"/>
              <a:gd name="connsiteY49" fmla="*/ 2378063 h 5686111"/>
              <a:gd name="connsiteX50" fmla="*/ 5686820 w 6479900"/>
              <a:gd name="connsiteY50" fmla="*/ 1405368 h 5686111"/>
              <a:gd name="connsiteX51" fmla="*/ 5707625 w 6479900"/>
              <a:gd name="connsiteY51" fmla="*/ 388286 h 5686111"/>
              <a:gd name="connsiteX52" fmla="*/ 5737122 w 6479900"/>
              <a:gd name="connsiteY52" fmla="*/ 476776 h 5686111"/>
              <a:gd name="connsiteX53" fmla="*/ 5781367 w 6479900"/>
              <a:gd name="connsiteY53" fmla="*/ 668505 h 5686111"/>
              <a:gd name="connsiteX54" fmla="*/ 5841171 w 6479900"/>
              <a:gd name="connsiteY54" fmla="*/ 1048066 h 5686111"/>
              <a:gd name="connsiteX55" fmla="*/ 5913405 w 6479900"/>
              <a:gd name="connsiteY55" fmla="*/ 1504112 h 5686111"/>
              <a:gd name="connsiteX56" fmla="*/ 6038373 w 6479900"/>
              <a:gd name="connsiteY56" fmla="*/ 1322933 h 5686111"/>
              <a:gd name="connsiteX57" fmla="*/ 6168182 w 6479900"/>
              <a:gd name="connsiteY57" fmla="*/ 2158392 h 5686111"/>
              <a:gd name="connsiteX58" fmla="*/ 6164825 w 6479900"/>
              <a:gd name="connsiteY58" fmla="*/ 1332182 h 5686111"/>
              <a:gd name="connsiteX59" fmla="*/ 6194322 w 6479900"/>
              <a:gd name="connsiteY59" fmla="*/ 1228944 h 5686111"/>
              <a:gd name="connsiteX60" fmla="*/ 6223819 w 6479900"/>
              <a:gd name="connsiteY60" fmla="*/ 1169950 h 5686111"/>
              <a:gd name="connsiteX61" fmla="*/ 6253316 w 6479900"/>
              <a:gd name="connsiteY61" fmla="*/ 1051963 h 5686111"/>
              <a:gd name="connsiteX62" fmla="*/ 6268064 w 6479900"/>
              <a:gd name="connsiteY62" fmla="*/ 992969 h 5686111"/>
              <a:gd name="connsiteX63" fmla="*/ 6282812 w 6479900"/>
              <a:gd name="connsiteY63" fmla="*/ 476776 h 5686111"/>
              <a:gd name="connsiteX64" fmla="*/ 6297561 w 6479900"/>
              <a:gd name="connsiteY64" fmla="*/ 417782 h 5686111"/>
              <a:gd name="connsiteX65" fmla="*/ 6479900 w 6479900"/>
              <a:gd name="connsiteY65" fmla="*/ 1690939 h 5686111"/>
              <a:gd name="connsiteX0" fmla="*/ 0 w 6479900"/>
              <a:gd name="connsiteY0" fmla="*/ 2748027 h 5686111"/>
              <a:gd name="connsiteX1" fmla="*/ 126655 w 6479900"/>
              <a:gd name="connsiteY1" fmla="*/ 4123125 h 5686111"/>
              <a:gd name="connsiteX2" fmla="*/ 250203 w 6479900"/>
              <a:gd name="connsiteY2" fmla="*/ 2419510 h 5686111"/>
              <a:gd name="connsiteX3" fmla="*/ 329101 w 6479900"/>
              <a:gd name="connsiteY3" fmla="*/ 3384108 h 5686111"/>
              <a:gd name="connsiteX4" fmla="*/ 412954 w 6479900"/>
              <a:gd name="connsiteY4" fmla="*/ 2217086 h 5686111"/>
              <a:gd name="connsiteX5" fmla="*/ 601464 w 6479900"/>
              <a:gd name="connsiteY5" fmla="*/ 3881950 h 5686111"/>
              <a:gd name="connsiteX6" fmla="*/ 610562 w 6479900"/>
              <a:gd name="connsiteY6" fmla="*/ 2489505 h 5686111"/>
              <a:gd name="connsiteX7" fmla="*/ 720465 w 6479900"/>
              <a:gd name="connsiteY7" fmla="*/ 356593 h 5686111"/>
              <a:gd name="connsiteX8" fmla="*/ 816836 w 6479900"/>
              <a:gd name="connsiteY8" fmla="*/ 1389580 h 5686111"/>
              <a:gd name="connsiteX9" fmla="*/ 885622 w 6479900"/>
              <a:gd name="connsiteY9" fmla="*/ 2481 h 5686111"/>
              <a:gd name="connsiteX10" fmla="*/ 899651 w 6479900"/>
              <a:gd name="connsiteY10" fmla="*/ 1804131 h 5686111"/>
              <a:gd name="connsiteX11" fmla="*/ 1224229 w 6479900"/>
              <a:gd name="connsiteY11" fmla="*/ 5175349 h 5686111"/>
              <a:gd name="connsiteX12" fmla="*/ 1297970 w 6479900"/>
              <a:gd name="connsiteY12" fmla="*/ 4055184 h 5686111"/>
              <a:gd name="connsiteX13" fmla="*/ 1330395 w 6479900"/>
              <a:gd name="connsiteY13" fmla="*/ 3510492 h 5686111"/>
              <a:gd name="connsiteX14" fmla="*/ 1461103 w 6479900"/>
              <a:gd name="connsiteY14" fmla="*/ 2308175 h 5686111"/>
              <a:gd name="connsiteX15" fmla="*/ 1576239 w 6479900"/>
              <a:gd name="connsiteY15" fmla="*/ 3110697 h 5686111"/>
              <a:gd name="connsiteX16" fmla="*/ 1681316 w 6479900"/>
              <a:gd name="connsiteY16" fmla="*/ 2276079 h 5686111"/>
              <a:gd name="connsiteX17" fmla="*/ 1806492 w 6479900"/>
              <a:gd name="connsiteY17" fmla="*/ 3506002 h 5686111"/>
              <a:gd name="connsiteX18" fmla="*/ 1843548 w 6479900"/>
              <a:gd name="connsiteY18" fmla="*/ 1215046 h 5686111"/>
              <a:gd name="connsiteX19" fmla="*/ 1959216 w 6479900"/>
              <a:gd name="connsiteY19" fmla="*/ 2402314 h 5686111"/>
              <a:gd name="connsiteX20" fmla="*/ 1962548 w 6479900"/>
              <a:gd name="connsiteY20" fmla="*/ 1429775 h 5686111"/>
              <a:gd name="connsiteX21" fmla="*/ 2276724 w 6479900"/>
              <a:gd name="connsiteY21" fmla="*/ 1594903 h 5686111"/>
              <a:gd name="connsiteX22" fmla="*/ 2344014 w 6479900"/>
              <a:gd name="connsiteY22" fmla="*/ 3514370 h 5686111"/>
              <a:gd name="connsiteX23" fmla="*/ 2441389 w 6479900"/>
              <a:gd name="connsiteY23" fmla="*/ 951324 h 5686111"/>
              <a:gd name="connsiteX24" fmla="*/ 2492477 w 6479900"/>
              <a:gd name="connsiteY24" fmla="*/ 1081460 h 5686111"/>
              <a:gd name="connsiteX25" fmla="*/ 2555209 w 6479900"/>
              <a:gd name="connsiteY25" fmla="*/ 724599 h 5686111"/>
              <a:gd name="connsiteX26" fmla="*/ 2930695 w 6479900"/>
              <a:gd name="connsiteY26" fmla="*/ 5460069 h 5686111"/>
              <a:gd name="connsiteX27" fmla="*/ 3199005 w 6479900"/>
              <a:gd name="connsiteY27" fmla="*/ 3973632 h 5686111"/>
              <a:gd name="connsiteX28" fmla="*/ 3357905 w 6479900"/>
              <a:gd name="connsiteY28" fmla="*/ 4119821 h 5686111"/>
              <a:gd name="connsiteX29" fmla="*/ 3465286 w 6479900"/>
              <a:gd name="connsiteY29" fmla="*/ 3047938 h 5686111"/>
              <a:gd name="connsiteX30" fmla="*/ 3524483 w 6479900"/>
              <a:gd name="connsiteY30" fmla="*/ 2063252 h 5686111"/>
              <a:gd name="connsiteX31" fmla="*/ 3837442 w 6479900"/>
              <a:gd name="connsiteY31" fmla="*/ 2416063 h 5686111"/>
              <a:gd name="connsiteX32" fmla="*/ 3959979 w 6479900"/>
              <a:gd name="connsiteY32" fmla="*/ 4000380 h 5686111"/>
              <a:gd name="connsiteX33" fmla="*/ 3987740 w 6479900"/>
              <a:gd name="connsiteY33" fmla="*/ 1667645 h 5686111"/>
              <a:gd name="connsiteX34" fmla="*/ 4141190 w 6479900"/>
              <a:gd name="connsiteY34" fmla="*/ 1400875 h 5686111"/>
              <a:gd name="connsiteX35" fmla="*/ 4166049 w 6479900"/>
              <a:gd name="connsiteY35" fmla="*/ 2246179 h 5686111"/>
              <a:gd name="connsiteX36" fmla="*/ 4300609 w 6479900"/>
              <a:gd name="connsiteY36" fmla="*/ 2391214 h 5686111"/>
              <a:gd name="connsiteX37" fmla="*/ 4296669 w 6479900"/>
              <a:gd name="connsiteY37" fmla="*/ 1308630 h 5686111"/>
              <a:gd name="connsiteX38" fmla="*/ 4437488 w 6479900"/>
              <a:gd name="connsiteY38" fmla="*/ 2128339 h 5686111"/>
              <a:gd name="connsiteX39" fmla="*/ 4574367 w 6479900"/>
              <a:gd name="connsiteY39" fmla="*/ 1161155 h 5686111"/>
              <a:gd name="connsiteX40" fmla="*/ 4745695 w 6479900"/>
              <a:gd name="connsiteY40" fmla="*/ 5686094 h 5686111"/>
              <a:gd name="connsiteX41" fmla="*/ 4891760 w 6479900"/>
              <a:gd name="connsiteY41" fmla="*/ 4614215 h 5686111"/>
              <a:gd name="connsiteX42" fmla="*/ 5069755 w 6479900"/>
              <a:gd name="connsiteY42" fmla="*/ 5388225 h 5686111"/>
              <a:gd name="connsiteX43" fmla="*/ 5105106 w 6479900"/>
              <a:gd name="connsiteY43" fmla="*/ 4458484 h 5686111"/>
              <a:gd name="connsiteX44" fmla="*/ 5254009 w 6479900"/>
              <a:gd name="connsiteY44" fmla="*/ 4695902 h 5686111"/>
              <a:gd name="connsiteX45" fmla="*/ 5322976 w 6479900"/>
              <a:gd name="connsiteY45" fmla="*/ 3630523 h 5686111"/>
              <a:gd name="connsiteX46" fmla="*/ 5490365 w 6479900"/>
              <a:gd name="connsiteY46" fmla="*/ 3059233 h 5686111"/>
              <a:gd name="connsiteX47" fmla="*/ 5538752 w 6479900"/>
              <a:gd name="connsiteY47" fmla="*/ 2785813 h 5686111"/>
              <a:gd name="connsiteX48" fmla="*/ 5536815 w 6479900"/>
              <a:gd name="connsiteY48" fmla="*/ 1599999 h 5686111"/>
              <a:gd name="connsiteX49" fmla="*/ 5689253 w 6479900"/>
              <a:gd name="connsiteY49" fmla="*/ 2378063 h 5686111"/>
              <a:gd name="connsiteX50" fmla="*/ 5686820 w 6479900"/>
              <a:gd name="connsiteY50" fmla="*/ 1405368 h 5686111"/>
              <a:gd name="connsiteX51" fmla="*/ 5707625 w 6479900"/>
              <a:gd name="connsiteY51" fmla="*/ 388286 h 5686111"/>
              <a:gd name="connsiteX52" fmla="*/ 5737122 w 6479900"/>
              <a:gd name="connsiteY52" fmla="*/ 476776 h 5686111"/>
              <a:gd name="connsiteX53" fmla="*/ 5781367 w 6479900"/>
              <a:gd name="connsiteY53" fmla="*/ 668505 h 5686111"/>
              <a:gd name="connsiteX54" fmla="*/ 5841171 w 6479900"/>
              <a:gd name="connsiteY54" fmla="*/ 1048066 h 5686111"/>
              <a:gd name="connsiteX55" fmla="*/ 5913405 w 6479900"/>
              <a:gd name="connsiteY55" fmla="*/ 1504112 h 5686111"/>
              <a:gd name="connsiteX56" fmla="*/ 6038373 w 6479900"/>
              <a:gd name="connsiteY56" fmla="*/ 1322933 h 5686111"/>
              <a:gd name="connsiteX57" fmla="*/ 6168182 w 6479900"/>
              <a:gd name="connsiteY57" fmla="*/ 2158392 h 5686111"/>
              <a:gd name="connsiteX58" fmla="*/ 6164825 w 6479900"/>
              <a:gd name="connsiteY58" fmla="*/ 1332182 h 5686111"/>
              <a:gd name="connsiteX59" fmla="*/ 6194322 w 6479900"/>
              <a:gd name="connsiteY59" fmla="*/ 1228944 h 5686111"/>
              <a:gd name="connsiteX60" fmla="*/ 6223819 w 6479900"/>
              <a:gd name="connsiteY60" fmla="*/ 1169950 h 5686111"/>
              <a:gd name="connsiteX61" fmla="*/ 6253316 w 6479900"/>
              <a:gd name="connsiteY61" fmla="*/ 1051963 h 5686111"/>
              <a:gd name="connsiteX62" fmla="*/ 6268064 w 6479900"/>
              <a:gd name="connsiteY62" fmla="*/ 992969 h 5686111"/>
              <a:gd name="connsiteX63" fmla="*/ 6282812 w 6479900"/>
              <a:gd name="connsiteY63" fmla="*/ 476776 h 5686111"/>
              <a:gd name="connsiteX64" fmla="*/ 6312512 w 6479900"/>
              <a:gd name="connsiteY64" fmla="*/ 1480266 h 5686111"/>
              <a:gd name="connsiteX65" fmla="*/ 6479900 w 6479900"/>
              <a:gd name="connsiteY65" fmla="*/ 1690939 h 5686111"/>
              <a:gd name="connsiteX0" fmla="*/ 0 w 6479900"/>
              <a:gd name="connsiteY0" fmla="*/ 2748027 h 5686111"/>
              <a:gd name="connsiteX1" fmla="*/ 126655 w 6479900"/>
              <a:gd name="connsiteY1" fmla="*/ 4123125 h 5686111"/>
              <a:gd name="connsiteX2" fmla="*/ 250203 w 6479900"/>
              <a:gd name="connsiteY2" fmla="*/ 2419510 h 5686111"/>
              <a:gd name="connsiteX3" fmla="*/ 329101 w 6479900"/>
              <a:gd name="connsiteY3" fmla="*/ 3384108 h 5686111"/>
              <a:gd name="connsiteX4" fmla="*/ 412954 w 6479900"/>
              <a:gd name="connsiteY4" fmla="*/ 2217086 h 5686111"/>
              <a:gd name="connsiteX5" fmla="*/ 601464 w 6479900"/>
              <a:gd name="connsiteY5" fmla="*/ 3881950 h 5686111"/>
              <a:gd name="connsiteX6" fmla="*/ 610562 w 6479900"/>
              <a:gd name="connsiteY6" fmla="*/ 2489505 h 5686111"/>
              <a:gd name="connsiteX7" fmla="*/ 720465 w 6479900"/>
              <a:gd name="connsiteY7" fmla="*/ 356593 h 5686111"/>
              <a:gd name="connsiteX8" fmla="*/ 816836 w 6479900"/>
              <a:gd name="connsiteY8" fmla="*/ 1389580 h 5686111"/>
              <a:gd name="connsiteX9" fmla="*/ 885622 w 6479900"/>
              <a:gd name="connsiteY9" fmla="*/ 2481 h 5686111"/>
              <a:gd name="connsiteX10" fmla="*/ 899651 w 6479900"/>
              <a:gd name="connsiteY10" fmla="*/ 1804131 h 5686111"/>
              <a:gd name="connsiteX11" fmla="*/ 1224229 w 6479900"/>
              <a:gd name="connsiteY11" fmla="*/ 5175349 h 5686111"/>
              <a:gd name="connsiteX12" fmla="*/ 1297970 w 6479900"/>
              <a:gd name="connsiteY12" fmla="*/ 4055184 h 5686111"/>
              <a:gd name="connsiteX13" fmla="*/ 1330395 w 6479900"/>
              <a:gd name="connsiteY13" fmla="*/ 3510492 h 5686111"/>
              <a:gd name="connsiteX14" fmla="*/ 1461103 w 6479900"/>
              <a:gd name="connsiteY14" fmla="*/ 2308175 h 5686111"/>
              <a:gd name="connsiteX15" fmla="*/ 1576239 w 6479900"/>
              <a:gd name="connsiteY15" fmla="*/ 3110697 h 5686111"/>
              <a:gd name="connsiteX16" fmla="*/ 1681316 w 6479900"/>
              <a:gd name="connsiteY16" fmla="*/ 2276079 h 5686111"/>
              <a:gd name="connsiteX17" fmla="*/ 1806492 w 6479900"/>
              <a:gd name="connsiteY17" fmla="*/ 3506002 h 5686111"/>
              <a:gd name="connsiteX18" fmla="*/ 1843548 w 6479900"/>
              <a:gd name="connsiteY18" fmla="*/ 1215046 h 5686111"/>
              <a:gd name="connsiteX19" fmla="*/ 1959216 w 6479900"/>
              <a:gd name="connsiteY19" fmla="*/ 2402314 h 5686111"/>
              <a:gd name="connsiteX20" fmla="*/ 1962548 w 6479900"/>
              <a:gd name="connsiteY20" fmla="*/ 1429775 h 5686111"/>
              <a:gd name="connsiteX21" fmla="*/ 2276724 w 6479900"/>
              <a:gd name="connsiteY21" fmla="*/ 1594903 h 5686111"/>
              <a:gd name="connsiteX22" fmla="*/ 2344014 w 6479900"/>
              <a:gd name="connsiteY22" fmla="*/ 3514370 h 5686111"/>
              <a:gd name="connsiteX23" fmla="*/ 2441389 w 6479900"/>
              <a:gd name="connsiteY23" fmla="*/ 951324 h 5686111"/>
              <a:gd name="connsiteX24" fmla="*/ 2492477 w 6479900"/>
              <a:gd name="connsiteY24" fmla="*/ 1081460 h 5686111"/>
              <a:gd name="connsiteX25" fmla="*/ 2555209 w 6479900"/>
              <a:gd name="connsiteY25" fmla="*/ 724599 h 5686111"/>
              <a:gd name="connsiteX26" fmla="*/ 2930695 w 6479900"/>
              <a:gd name="connsiteY26" fmla="*/ 5460069 h 5686111"/>
              <a:gd name="connsiteX27" fmla="*/ 3199005 w 6479900"/>
              <a:gd name="connsiteY27" fmla="*/ 3973632 h 5686111"/>
              <a:gd name="connsiteX28" fmla="*/ 3357905 w 6479900"/>
              <a:gd name="connsiteY28" fmla="*/ 4119821 h 5686111"/>
              <a:gd name="connsiteX29" fmla="*/ 3465286 w 6479900"/>
              <a:gd name="connsiteY29" fmla="*/ 3047938 h 5686111"/>
              <a:gd name="connsiteX30" fmla="*/ 3524483 w 6479900"/>
              <a:gd name="connsiteY30" fmla="*/ 2063252 h 5686111"/>
              <a:gd name="connsiteX31" fmla="*/ 3837442 w 6479900"/>
              <a:gd name="connsiteY31" fmla="*/ 2416063 h 5686111"/>
              <a:gd name="connsiteX32" fmla="*/ 3959979 w 6479900"/>
              <a:gd name="connsiteY32" fmla="*/ 4000380 h 5686111"/>
              <a:gd name="connsiteX33" fmla="*/ 3987740 w 6479900"/>
              <a:gd name="connsiteY33" fmla="*/ 1667645 h 5686111"/>
              <a:gd name="connsiteX34" fmla="*/ 4141190 w 6479900"/>
              <a:gd name="connsiteY34" fmla="*/ 1400875 h 5686111"/>
              <a:gd name="connsiteX35" fmla="*/ 4166049 w 6479900"/>
              <a:gd name="connsiteY35" fmla="*/ 2246179 h 5686111"/>
              <a:gd name="connsiteX36" fmla="*/ 4300609 w 6479900"/>
              <a:gd name="connsiteY36" fmla="*/ 2391214 h 5686111"/>
              <a:gd name="connsiteX37" fmla="*/ 4296669 w 6479900"/>
              <a:gd name="connsiteY37" fmla="*/ 1308630 h 5686111"/>
              <a:gd name="connsiteX38" fmla="*/ 4437488 w 6479900"/>
              <a:gd name="connsiteY38" fmla="*/ 2128339 h 5686111"/>
              <a:gd name="connsiteX39" fmla="*/ 4574367 w 6479900"/>
              <a:gd name="connsiteY39" fmla="*/ 1161155 h 5686111"/>
              <a:gd name="connsiteX40" fmla="*/ 4745695 w 6479900"/>
              <a:gd name="connsiteY40" fmla="*/ 5686094 h 5686111"/>
              <a:gd name="connsiteX41" fmla="*/ 4891760 w 6479900"/>
              <a:gd name="connsiteY41" fmla="*/ 4614215 h 5686111"/>
              <a:gd name="connsiteX42" fmla="*/ 5069755 w 6479900"/>
              <a:gd name="connsiteY42" fmla="*/ 5388225 h 5686111"/>
              <a:gd name="connsiteX43" fmla="*/ 5105106 w 6479900"/>
              <a:gd name="connsiteY43" fmla="*/ 4458484 h 5686111"/>
              <a:gd name="connsiteX44" fmla="*/ 5254009 w 6479900"/>
              <a:gd name="connsiteY44" fmla="*/ 4695902 h 5686111"/>
              <a:gd name="connsiteX45" fmla="*/ 5322976 w 6479900"/>
              <a:gd name="connsiteY45" fmla="*/ 3630523 h 5686111"/>
              <a:gd name="connsiteX46" fmla="*/ 5490365 w 6479900"/>
              <a:gd name="connsiteY46" fmla="*/ 3059233 h 5686111"/>
              <a:gd name="connsiteX47" fmla="*/ 5538752 w 6479900"/>
              <a:gd name="connsiteY47" fmla="*/ 2785813 h 5686111"/>
              <a:gd name="connsiteX48" fmla="*/ 5536815 w 6479900"/>
              <a:gd name="connsiteY48" fmla="*/ 1599999 h 5686111"/>
              <a:gd name="connsiteX49" fmla="*/ 5689253 w 6479900"/>
              <a:gd name="connsiteY49" fmla="*/ 2378063 h 5686111"/>
              <a:gd name="connsiteX50" fmla="*/ 5686820 w 6479900"/>
              <a:gd name="connsiteY50" fmla="*/ 1405368 h 5686111"/>
              <a:gd name="connsiteX51" fmla="*/ 5707625 w 6479900"/>
              <a:gd name="connsiteY51" fmla="*/ 388286 h 5686111"/>
              <a:gd name="connsiteX52" fmla="*/ 5737122 w 6479900"/>
              <a:gd name="connsiteY52" fmla="*/ 476776 h 5686111"/>
              <a:gd name="connsiteX53" fmla="*/ 5781367 w 6479900"/>
              <a:gd name="connsiteY53" fmla="*/ 668505 h 5686111"/>
              <a:gd name="connsiteX54" fmla="*/ 5841171 w 6479900"/>
              <a:gd name="connsiteY54" fmla="*/ 1048066 h 5686111"/>
              <a:gd name="connsiteX55" fmla="*/ 5913405 w 6479900"/>
              <a:gd name="connsiteY55" fmla="*/ 1504112 h 5686111"/>
              <a:gd name="connsiteX56" fmla="*/ 6038373 w 6479900"/>
              <a:gd name="connsiteY56" fmla="*/ 1322933 h 5686111"/>
              <a:gd name="connsiteX57" fmla="*/ 6168182 w 6479900"/>
              <a:gd name="connsiteY57" fmla="*/ 2158392 h 5686111"/>
              <a:gd name="connsiteX58" fmla="*/ 6164825 w 6479900"/>
              <a:gd name="connsiteY58" fmla="*/ 1332182 h 5686111"/>
              <a:gd name="connsiteX59" fmla="*/ 6194322 w 6479900"/>
              <a:gd name="connsiteY59" fmla="*/ 1228944 h 5686111"/>
              <a:gd name="connsiteX60" fmla="*/ 6223819 w 6479900"/>
              <a:gd name="connsiteY60" fmla="*/ 1169950 h 5686111"/>
              <a:gd name="connsiteX61" fmla="*/ 6253316 w 6479900"/>
              <a:gd name="connsiteY61" fmla="*/ 1051963 h 5686111"/>
              <a:gd name="connsiteX62" fmla="*/ 6182095 w 6479900"/>
              <a:gd name="connsiteY62" fmla="*/ 510024 h 5686111"/>
              <a:gd name="connsiteX63" fmla="*/ 6282812 w 6479900"/>
              <a:gd name="connsiteY63" fmla="*/ 476776 h 5686111"/>
              <a:gd name="connsiteX64" fmla="*/ 6312512 w 6479900"/>
              <a:gd name="connsiteY64" fmla="*/ 1480266 h 5686111"/>
              <a:gd name="connsiteX65" fmla="*/ 6479900 w 6479900"/>
              <a:gd name="connsiteY65" fmla="*/ 1690939 h 5686111"/>
              <a:gd name="connsiteX0" fmla="*/ 0 w 6479900"/>
              <a:gd name="connsiteY0" fmla="*/ 2748027 h 5686111"/>
              <a:gd name="connsiteX1" fmla="*/ 126655 w 6479900"/>
              <a:gd name="connsiteY1" fmla="*/ 4123125 h 5686111"/>
              <a:gd name="connsiteX2" fmla="*/ 250203 w 6479900"/>
              <a:gd name="connsiteY2" fmla="*/ 2419510 h 5686111"/>
              <a:gd name="connsiteX3" fmla="*/ 329101 w 6479900"/>
              <a:gd name="connsiteY3" fmla="*/ 3384108 h 5686111"/>
              <a:gd name="connsiteX4" fmla="*/ 412954 w 6479900"/>
              <a:gd name="connsiteY4" fmla="*/ 2217086 h 5686111"/>
              <a:gd name="connsiteX5" fmla="*/ 601464 w 6479900"/>
              <a:gd name="connsiteY5" fmla="*/ 3881950 h 5686111"/>
              <a:gd name="connsiteX6" fmla="*/ 610562 w 6479900"/>
              <a:gd name="connsiteY6" fmla="*/ 2489505 h 5686111"/>
              <a:gd name="connsiteX7" fmla="*/ 720465 w 6479900"/>
              <a:gd name="connsiteY7" fmla="*/ 356593 h 5686111"/>
              <a:gd name="connsiteX8" fmla="*/ 816836 w 6479900"/>
              <a:gd name="connsiteY8" fmla="*/ 1389580 h 5686111"/>
              <a:gd name="connsiteX9" fmla="*/ 885622 w 6479900"/>
              <a:gd name="connsiteY9" fmla="*/ 2481 h 5686111"/>
              <a:gd name="connsiteX10" fmla="*/ 899651 w 6479900"/>
              <a:gd name="connsiteY10" fmla="*/ 1804131 h 5686111"/>
              <a:gd name="connsiteX11" fmla="*/ 1224229 w 6479900"/>
              <a:gd name="connsiteY11" fmla="*/ 5175349 h 5686111"/>
              <a:gd name="connsiteX12" fmla="*/ 1297970 w 6479900"/>
              <a:gd name="connsiteY12" fmla="*/ 4055184 h 5686111"/>
              <a:gd name="connsiteX13" fmla="*/ 1330395 w 6479900"/>
              <a:gd name="connsiteY13" fmla="*/ 3510492 h 5686111"/>
              <a:gd name="connsiteX14" fmla="*/ 1461103 w 6479900"/>
              <a:gd name="connsiteY14" fmla="*/ 2308175 h 5686111"/>
              <a:gd name="connsiteX15" fmla="*/ 1576239 w 6479900"/>
              <a:gd name="connsiteY15" fmla="*/ 3110697 h 5686111"/>
              <a:gd name="connsiteX16" fmla="*/ 1681316 w 6479900"/>
              <a:gd name="connsiteY16" fmla="*/ 2276079 h 5686111"/>
              <a:gd name="connsiteX17" fmla="*/ 1806492 w 6479900"/>
              <a:gd name="connsiteY17" fmla="*/ 3506002 h 5686111"/>
              <a:gd name="connsiteX18" fmla="*/ 1843548 w 6479900"/>
              <a:gd name="connsiteY18" fmla="*/ 1215046 h 5686111"/>
              <a:gd name="connsiteX19" fmla="*/ 1959216 w 6479900"/>
              <a:gd name="connsiteY19" fmla="*/ 2402314 h 5686111"/>
              <a:gd name="connsiteX20" fmla="*/ 1962548 w 6479900"/>
              <a:gd name="connsiteY20" fmla="*/ 1429775 h 5686111"/>
              <a:gd name="connsiteX21" fmla="*/ 2276724 w 6479900"/>
              <a:gd name="connsiteY21" fmla="*/ 1594903 h 5686111"/>
              <a:gd name="connsiteX22" fmla="*/ 2344014 w 6479900"/>
              <a:gd name="connsiteY22" fmla="*/ 3514370 h 5686111"/>
              <a:gd name="connsiteX23" fmla="*/ 2441389 w 6479900"/>
              <a:gd name="connsiteY23" fmla="*/ 951324 h 5686111"/>
              <a:gd name="connsiteX24" fmla="*/ 2492477 w 6479900"/>
              <a:gd name="connsiteY24" fmla="*/ 1081460 h 5686111"/>
              <a:gd name="connsiteX25" fmla="*/ 2555209 w 6479900"/>
              <a:gd name="connsiteY25" fmla="*/ 724599 h 5686111"/>
              <a:gd name="connsiteX26" fmla="*/ 2930695 w 6479900"/>
              <a:gd name="connsiteY26" fmla="*/ 5460069 h 5686111"/>
              <a:gd name="connsiteX27" fmla="*/ 3199005 w 6479900"/>
              <a:gd name="connsiteY27" fmla="*/ 3973632 h 5686111"/>
              <a:gd name="connsiteX28" fmla="*/ 3357905 w 6479900"/>
              <a:gd name="connsiteY28" fmla="*/ 4119821 h 5686111"/>
              <a:gd name="connsiteX29" fmla="*/ 3465286 w 6479900"/>
              <a:gd name="connsiteY29" fmla="*/ 3047938 h 5686111"/>
              <a:gd name="connsiteX30" fmla="*/ 3524483 w 6479900"/>
              <a:gd name="connsiteY30" fmla="*/ 2063252 h 5686111"/>
              <a:gd name="connsiteX31" fmla="*/ 3837442 w 6479900"/>
              <a:gd name="connsiteY31" fmla="*/ 2416063 h 5686111"/>
              <a:gd name="connsiteX32" fmla="*/ 3959979 w 6479900"/>
              <a:gd name="connsiteY32" fmla="*/ 4000380 h 5686111"/>
              <a:gd name="connsiteX33" fmla="*/ 3987740 w 6479900"/>
              <a:gd name="connsiteY33" fmla="*/ 1667645 h 5686111"/>
              <a:gd name="connsiteX34" fmla="*/ 4141190 w 6479900"/>
              <a:gd name="connsiteY34" fmla="*/ 1400875 h 5686111"/>
              <a:gd name="connsiteX35" fmla="*/ 4166049 w 6479900"/>
              <a:gd name="connsiteY35" fmla="*/ 2246179 h 5686111"/>
              <a:gd name="connsiteX36" fmla="*/ 4300609 w 6479900"/>
              <a:gd name="connsiteY36" fmla="*/ 2391214 h 5686111"/>
              <a:gd name="connsiteX37" fmla="*/ 4296669 w 6479900"/>
              <a:gd name="connsiteY37" fmla="*/ 1308630 h 5686111"/>
              <a:gd name="connsiteX38" fmla="*/ 4437488 w 6479900"/>
              <a:gd name="connsiteY38" fmla="*/ 2128339 h 5686111"/>
              <a:gd name="connsiteX39" fmla="*/ 4574367 w 6479900"/>
              <a:gd name="connsiteY39" fmla="*/ 1161155 h 5686111"/>
              <a:gd name="connsiteX40" fmla="*/ 4745695 w 6479900"/>
              <a:gd name="connsiteY40" fmla="*/ 5686094 h 5686111"/>
              <a:gd name="connsiteX41" fmla="*/ 4891760 w 6479900"/>
              <a:gd name="connsiteY41" fmla="*/ 4614215 h 5686111"/>
              <a:gd name="connsiteX42" fmla="*/ 5069755 w 6479900"/>
              <a:gd name="connsiteY42" fmla="*/ 5388225 h 5686111"/>
              <a:gd name="connsiteX43" fmla="*/ 5105106 w 6479900"/>
              <a:gd name="connsiteY43" fmla="*/ 4458484 h 5686111"/>
              <a:gd name="connsiteX44" fmla="*/ 5254009 w 6479900"/>
              <a:gd name="connsiteY44" fmla="*/ 4695902 h 5686111"/>
              <a:gd name="connsiteX45" fmla="*/ 5322976 w 6479900"/>
              <a:gd name="connsiteY45" fmla="*/ 3630523 h 5686111"/>
              <a:gd name="connsiteX46" fmla="*/ 5490365 w 6479900"/>
              <a:gd name="connsiteY46" fmla="*/ 3059233 h 5686111"/>
              <a:gd name="connsiteX47" fmla="*/ 5538752 w 6479900"/>
              <a:gd name="connsiteY47" fmla="*/ 2785813 h 5686111"/>
              <a:gd name="connsiteX48" fmla="*/ 5536815 w 6479900"/>
              <a:gd name="connsiteY48" fmla="*/ 1599999 h 5686111"/>
              <a:gd name="connsiteX49" fmla="*/ 5689253 w 6479900"/>
              <a:gd name="connsiteY49" fmla="*/ 2378063 h 5686111"/>
              <a:gd name="connsiteX50" fmla="*/ 5686820 w 6479900"/>
              <a:gd name="connsiteY50" fmla="*/ 1405368 h 5686111"/>
              <a:gd name="connsiteX51" fmla="*/ 5707625 w 6479900"/>
              <a:gd name="connsiteY51" fmla="*/ 388286 h 5686111"/>
              <a:gd name="connsiteX52" fmla="*/ 5737122 w 6479900"/>
              <a:gd name="connsiteY52" fmla="*/ 476776 h 5686111"/>
              <a:gd name="connsiteX53" fmla="*/ 5781367 w 6479900"/>
              <a:gd name="connsiteY53" fmla="*/ 668505 h 5686111"/>
              <a:gd name="connsiteX54" fmla="*/ 5841171 w 6479900"/>
              <a:gd name="connsiteY54" fmla="*/ 1048066 h 5686111"/>
              <a:gd name="connsiteX55" fmla="*/ 5913405 w 6479900"/>
              <a:gd name="connsiteY55" fmla="*/ 1504112 h 5686111"/>
              <a:gd name="connsiteX56" fmla="*/ 6038373 w 6479900"/>
              <a:gd name="connsiteY56" fmla="*/ 1322933 h 5686111"/>
              <a:gd name="connsiteX57" fmla="*/ 6168182 w 6479900"/>
              <a:gd name="connsiteY57" fmla="*/ 2158392 h 5686111"/>
              <a:gd name="connsiteX58" fmla="*/ 6164825 w 6479900"/>
              <a:gd name="connsiteY58" fmla="*/ 1332182 h 5686111"/>
              <a:gd name="connsiteX59" fmla="*/ 6194322 w 6479900"/>
              <a:gd name="connsiteY59" fmla="*/ 1228944 h 5686111"/>
              <a:gd name="connsiteX60" fmla="*/ 6223819 w 6479900"/>
              <a:gd name="connsiteY60" fmla="*/ 1169950 h 5686111"/>
              <a:gd name="connsiteX61" fmla="*/ 6253316 w 6479900"/>
              <a:gd name="connsiteY61" fmla="*/ 1051963 h 5686111"/>
              <a:gd name="connsiteX62" fmla="*/ 6249375 w 6479900"/>
              <a:gd name="connsiteY62" fmla="*/ 606612 h 5686111"/>
              <a:gd name="connsiteX63" fmla="*/ 6282812 w 6479900"/>
              <a:gd name="connsiteY63" fmla="*/ 476776 h 5686111"/>
              <a:gd name="connsiteX64" fmla="*/ 6312512 w 6479900"/>
              <a:gd name="connsiteY64" fmla="*/ 1480266 h 5686111"/>
              <a:gd name="connsiteX65" fmla="*/ 6479900 w 6479900"/>
              <a:gd name="connsiteY65" fmla="*/ 1690939 h 5686111"/>
              <a:gd name="connsiteX0" fmla="*/ 0 w 6479900"/>
              <a:gd name="connsiteY0" fmla="*/ 2748027 h 5686111"/>
              <a:gd name="connsiteX1" fmla="*/ 126655 w 6479900"/>
              <a:gd name="connsiteY1" fmla="*/ 4123125 h 5686111"/>
              <a:gd name="connsiteX2" fmla="*/ 250203 w 6479900"/>
              <a:gd name="connsiteY2" fmla="*/ 2419510 h 5686111"/>
              <a:gd name="connsiteX3" fmla="*/ 329101 w 6479900"/>
              <a:gd name="connsiteY3" fmla="*/ 3384108 h 5686111"/>
              <a:gd name="connsiteX4" fmla="*/ 412954 w 6479900"/>
              <a:gd name="connsiteY4" fmla="*/ 2217086 h 5686111"/>
              <a:gd name="connsiteX5" fmla="*/ 601464 w 6479900"/>
              <a:gd name="connsiteY5" fmla="*/ 3881950 h 5686111"/>
              <a:gd name="connsiteX6" fmla="*/ 610562 w 6479900"/>
              <a:gd name="connsiteY6" fmla="*/ 2489505 h 5686111"/>
              <a:gd name="connsiteX7" fmla="*/ 720465 w 6479900"/>
              <a:gd name="connsiteY7" fmla="*/ 356593 h 5686111"/>
              <a:gd name="connsiteX8" fmla="*/ 816836 w 6479900"/>
              <a:gd name="connsiteY8" fmla="*/ 1389580 h 5686111"/>
              <a:gd name="connsiteX9" fmla="*/ 885622 w 6479900"/>
              <a:gd name="connsiteY9" fmla="*/ 2481 h 5686111"/>
              <a:gd name="connsiteX10" fmla="*/ 899651 w 6479900"/>
              <a:gd name="connsiteY10" fmla="*/ 1804131 h 5686111"/>
              <a:gd name="connsiteX11" fmla="*/ 1224229 w 6479900"/>
              <a:gd name="connsiteY11" fmla="*/ 5175349 h 5686111"/>
              <a:gd name="connsiteX12" fmla="*/ 1297970 w 6479900"/>
              <a:gd name="connsiteY12" fmla="*/ 4055184 h 5686111"/>
              <a:gd name="connsiteX13" fmla="*/ 1330395 w 6479900"/>
              <a:gd name="connsiteY13" fmla="*/ 3510492 h 5686111"/>
              <a:gd name="connsiteX14" fmla="*/ 1461103 w 6479900"/>
              <a:gd name="connsiteY14" fmla="*/ 2308175 h 5686111"/>
              <a:gd name="connsiteX15" fmla="*/ 1576239 w 6479900"/>
              <a:gd name="connsiteY15" fmla="*/ 3110697 h 5686111"/>
              <a:gd name="connsiteX16" fmla="*/ 1681316 w 6479900"/>
              <a:gd name="connsiteY16" fmla="*/ 2276079 h 5686111"/>
              <a:gd name="connsiteX17" fmla="*/ 1806492 w 6479900"/>
              <a:gd name="connsiteY17" fmla="*/ 3506002 h 5686111"/>
              <a:gd name="connsiteX18" fmla="*/ 1843548 w 6479900"/>
              <a:gd name="connsiteY18" fmla="*/ 1215046 h 5686111"/>
              <a:gd name="connsiteX19" fmla="*/ 1959216 w 6479900"/>
              <a:gd name="connsiteY19" fmla="*/ 2402314 h 5686111"/>
              <a:gd name="connsiteX20" fmla="*/ 1962548 w 6479900"/>
              <a:gd name="connsiteY20" fmla="*/ 1429775 h 5686111"/>
              <a:gd name="connsiteX21" fmla="*/ 2276724 w 6479900"/>
              <a:gd name="connsiteY21" fmla="*/ 1594903 h 5686111"/>
              <a:gd name="connsiteX22" fmla="*/ 2344014 w 6479900"/>
              <a:gd name="connsiteY22" fmla="*/ 3514370 h 5686111"/>
              <a:gd name="connsiteX23" fmla="*/ 2441389 w 6479900"/>
              <a:gd name="connsiteY23" fmla="*/ 951324 h 5686111"/>
              <a:gd name="connsiteX24" fmla="*/ 2492477 w 6479900"/>
              <a:gd name="connsiteY24" fmla="*/ 1081460 h 5686111"/>
              <a:gd name="connsiteX25" fmla="*/ 2555209 w 6479900"/>
              <a:gd name="connsiteY25" fmla="*/ 724599 h 5686111"/>
              <a:gd name="connsiteX26" fmla="*/ 2930695 w 6479900"/>
              <a:gd name="connsiteY26" fmla="*/ 5460069 h 5686111"/>
              <a:gd name="connsiteX27" fmla="*/ 3199005 w 6479900"/>
              <a:gd name="connsiteY27" fmla="*/ 3973632 h 5686111"/>
              <a:gd name="connsiteX28" fmla="*/ 3357905 w 6479900"/>
              <a:gd name="connsiteY28" fmla="*/ 4119821 h 5686111"/>
              <a:gd name="connsiteX29" fmla="*/ 3465286 w 6479900"/>
              <a:gd name="connsiteY29" fmla="*/ 3047938 h 5686111"/>
              <a:gd name="connsiteX30" fmla="*/ 3524483 w 6479900"/>
              <a:gd name="connsiteY30" fmla="*/ 2063252 h 5686111"/>
              <a:gd name="connsiteX31" fmla="*/ 3837442 w 6479900"/>
              <a:gd name="connsiteY31" fmla="*/ 2416063 h 5686111"/>
              <a:gd name="connsiteX32" fmla="*/ 3959979 w 6479900"/>
              <a:gd name="connsiteY32" fmla="*/ 4000380 h 5686111"/>
              <a:gd name="connsiteX33" fmla="*/ 3987740 w 6479900"/>
              <a:gd name="connsiteY33" fmla="*/ 1667645 h 5686111"/>
              <a:gd name="connsiteX34" fmla="*/ 4141190 w 6479900"/>
              <a:gd name="connsiteY34" fmla="*/ 1400875 h 5686111"/>
              <a:gd name="connsiteX35" fmla="*/ 4166049 w 6479900"/>
              <a:gd name="connsiteY35" fmla="*/ 2246179 h 5686111"/>
              <a:gd name="connsiteX36" fmla="*/ 4300609 w 6479900"/>
              <a:gd name="connsiteY36" fmla="*/ 2391214 h 5686111"/>
              <a:gd name="connsiteX37" fmla="*/ 4296669 w 6479900"/>
              <a:gd name="connsiteY37" fmla="*/ 1308630 h 5686111"/>
              <a:gd name="connsiteX38" fmla="*/ 4437488 w 6479900"/>
              <a:gd name="connsiteY38" fmla="*/ 2128339 h 5686111"/>
              <a:gd name="connsiteX39" fmla="*/ 4574367 w 6479900"/>
              <a:gd name="connsiteY39" fmla="*/ 1161155 h 5686111"/>
              <a:gd name="connsiteX40" fmla="*/ 4745695 w 6479900"/>
              <a:gd name="connsiteY40" fmla="*/ 5686094 h 5686111"/>
              <a:gd name="connsiteX41" fmla="*/ 4891760 w 6479900"/>
              <a:gd name="connsiteY41" fmla="*/ 4614215 h 5686111"/>
              <a:gd name="connsiteX42" fmla="*/ 5069755 w 6479900"/>
              <a:gd name="connsiteY42" fmla="*/ 5388225 h 5686111"/>
              <a:gd name="connsiteX43" fmla="*/ 5105106 w 6479900"/>
              <a:gd name="connsiteY43" fmla="*/ 4458484 h 5686111"/>
              <a:gd name="connsiteX44" fmla="*/ 5254009 w 6479900"/>
              <a:gd name="connsiteY44" fmla="*/ 4695902 h 5686111"/>
              <a:gd name="connsiteX45" fmla="*/ 5322976 w 6479900"/>
              <a:gd name="connsiteY45" fmla="*/ 3630523 h 5686111"/>
              <a:gd name="connsiteX46" fmla="*/ 5490365 w 6479900"/>
              <a:gd name="connsiteY46" fmla="*/ 3059233 h 5686111"/>
              <a:gd name="connsiteX47" fmla="*/ 5538752 w 6479900"/>
              <a:gd name="connsiteY47" fmla="*/ 2785813 h 5686111"/>
              <a:gd name="connsiteX48" fmla="*/ 5536815 w 6479900"/>
              <a:gd name="connsiteY48" fmla="*/ 1599999 h 5686111"/>
              <a:gd name="connsiteX49" fmla="*/ 5689253 w 6479900"/>
              <a:gd name="connsiteY49" fmla="*/ 2378063 h 5686111"/>
              <a:gd name="connsiteX50" fmla="*/ 5686820 w 6479900"/>
              <a:gd name="connsiteY50" fmla="*/ 1405368 h 5686111"/>
              <a:gd name="connsiteX51" fmla="*/ 5707625 w 6479900"/>
              <a:gd name="connsiteY51" fmla="*/ 388286 h 5686111"/>
              <a:gd name="connsiteX52" fmla="*/ 5737122 w 6479900"/>
              <a:gd name="connsiteY52" fmla="*/ 476776 h 5686111"/>
              <a:gd name="connsiteX53" fmla="*/ 5781367 w 6479900"/>
              <a:gd name="connsiteY53" fmla="*/ 668505 h 5686111"/>
              <a:gd name="connsiteX54" fmla="*/ 5841171 w 6479900"/>
              <a:gd name="connsiteY54" fmla="*/ 1048066 h 5686111"/>
              <a:gd name="connsiteX55" fmla="*/ 5913405 w 6479900"/>
              <a:gd name="connsiteY55" fmla="*/ 1504112 h 5686111"/>
              <a:gd name="connsiteX56" fmla="*/ 6038373 w 6479900"/>
              <a:gd name="connsiteY56" fmla="*/ 1322933 h 5686111"/>
              <a:gd name="connsiteX57" fmla="*/ 6168182 w 6479900"/>
              <a:gd name="connsiteY57" fmla="*/ 2158392 h 5686111"/>
              <a:gd name="connsiteX58" fmla="*/ 6164825 w 6479900"/>
              <a:gd name="connsiteY58" fmla="*/ 1332182 h 5686111"/>
              <a:gd name="connsiteX59" fmla="*/ 6194322 w 6479900"/>
              <a:gd name="connsiteY59" fmla="*/ 1228944 h 5686111"/>
              <a:gd name="connsiteX60" fmla="*/ 6223819 w 6479900"/>
              <a:gd name="connsiteY60" fmla="*/ 1169950 h 5686111"/>
              <a:gd name="connsiteX61" fmla="*/ 6223413 w 6479900"/>
              <a:gd name="connsiteY61" fmla="*/ 810489 h 5686111"/>
              <a:gd name="connsiteX62" fmla="*/ 6249375 w 6479900"/>
              <a:gd name="connsiteY62" fmla="*/ 606612 h 5686111"/>
              <a:gd name="connsiteX63" fmla="*/ 6282812 w 6479900"/>
              <a:gd name="connsiteY63" fmla="*/ 476776 h 5686111"/>
              <a:gd name="connsiteX64" fmla="*/ 6312512 w 6479900"/>
              <a:gd name="connsiteY64" fmla="*/ 1480266 h 5686111"/>
              <a:gd name="connsiteX65" fmla="*/ 6479900 w 6479900"/>
              <a:gd name="connsiteY65" fmla="*/ 1690939 h 5686111"/>
              <a:gd name="connsiteX0" fmla="*/ 0 w 6479900"/>
              <a:gd name="connsiteY0" fmla="*/ 2748027 h 5686111"/>
              <a:gd name="connsiteX1" fmla="*/ 126655 w 6479900"/>
              <a:gd name="connsiteY1" fmla="*/ 4123125 h 5686111"/>
              <a:gd name="connsiteX2" fmla="*/ 250203 w 6479900"/>
              <a:gd name="connsiteY2" fmla="*/ 2419510 h 5686111"/>
              <a:gd name="connsiteX3" fmla="*/ 329101 w 6479900"/>
              <a:gd name="connsiteY3" fmla="*/ 3384108 h 5686111"/>
              <a:gd name="connsiteX4" fmla="*/ 412954 w 6479900"/>
              <a:gd name="connsiteY4" fmla="*/ 2217086 h 5686111"/>
              <a:gd name="connsiteX5" fmla="*/ 601464 w 6479900"/>
              <a:gd name="connsiteY5" fmla="*/ 3881950 h 5686111"/>
              <a:gd name="connsiteX6" fmla="*/ 610562 w 6479900"/>
              <a:gd name="connsiteY6" fmla="*/ 2489505 h 5686111"/>
              <a:gd name="connsiteX7" fmla="*/ 720465 w 6479900"/>
              <a:gd name="connsiteY7" fmla="*/ 356593 h 5686111"/>
              <a:gd name="connsiteX8" fmla="*/ 816836 w 6479900"/>
              <a:gd name="connsiteY8" fmla="*/ 1389580 h 5686111"/>
              <a:gd name="connsiteX9" fmla="*/ 885622 w 6479900"/>
              <a:gd name="connsiteY9" fmla="*/ 2481 h 5686111"/>
              <a:gd name="connsiteX10" fmla="*/ 899651 w 6479900"/>
              <a:gd name="connsiteY10" fmla="*/ 1804131 h 5686111"/>
              <a:gd name="connsiteX11" fmla="*/ 1224229 w 6479900"/>
              <a:gd name="connsiteY11" fmla="*/ 5175349 h 5686111"/>
              <a:gd name="connsiteX12" fmla="*/ 1297970 w 6479900"/>
              <a:gd name="connsiteY12" fmla="*/ 4055184 h 5686111"/>
              <a:gd name="connsiteX13" fmla="*/ 1330395 w 6479900"/>
              <a:gd name="connsiteY13" fmla="*/ 3510492 h 5686111"/>
              <a:gd name="connsiteX14" fmla="*/ 1461103 w 6479900"/>
              <a:gd name="connsiteY14" fmla="*/ 2308175 h 5686111"/>
              <a:gd name="connsiteX15" fmla="*/ 1576239 w 6479900"/>
              <a:gd name="connsiteY15" fmla="*/ 3110697 h 5686111"/>
              <a:gd name="connsiteX16" fmla="*/ 1681316 w 6479900"/>
              <a:gd name="connsiteY16" fmla="*/ 2276079 h 5686111"/>
              <a:gd name="connsiteX17" fmla="*/ 1806492 w 6479900"/>
              <a:gd name="connsiteY17" fmla="*/ 3506002 h 5686111"/>
              <a:gd name="connsiteX18" fmla="*/ 1843548 w 6479900"/>
              <a:gd name="connsiteY18" fmla="*/ 1215046 h 5686111"/>
              <a:gd name="connsiteX19" fmla="*/ 1959216 w 6479900"/>
              <a:gd name="connsiteY19" fmla="*/ 2402314 h 5686111"/>
              <a:gd name="connsiteX20" fmla="*/ 1962548 w 6479900"/>
              <a:gd name="connsiteY20" fmla="*/ 1429775 h 5686111"/>
              <a:gd name="connsiteX21" fmla="*/ 2276724 w 6479900"/>
              <a:gd name="connsiteY21" fmla="*/ 1594903 h 5686111"/>
              <a:gd name="connsiteX22" fmla="*/ 2344014 w 6479900"/>
              <a:gd name="connsiteY22" fmla="*/ 3514370 h 5686111"/>
              <a:gd name="connsiteX23" fmla="*/ 2441389 w 6479900"/>
              <a:gd name="connsiteY23" fmla="*/ 951324 h 5686111"/>
              <a:gd name="connsiteX24" fmla="*/ 2492477 w 6479900"/>
              <a:gd name="connsiteY24" fmla="*/ 1081460 h 5686111"/>
              <a:gd name="connsiteX25" fmla="*/ 2555209 w 6479900"/>
              <a:gd name="connsiteY25" fmla="*/ 724599 h 5686111"/>
              <a:gd name="connsiteX26" fmla="*/ 2930695 w 6479900"/>
              <a:gd name="connsiteY26" fmla="*/ 5460069 h 5686111"/>
              <a:gd name="connsiteX27" fmla="*/ 3199005 w 6479900"/>
              <a:gd name="connsiteY27" fmla="*/ 3973632 h 5686111"/>
              <a:gd name="connsiteX28" fmla="*/ 3357905 w 6479900"/>
              <a:gd name="connsiteY28" fmla="*/ 4119821 h 5686111"/>
              <a:gd name="connsiteX29" fmla="*/ 3465286 w 6479900"/>
              <a:gd name="connsiteY29" fmla="*/ 3047938 h 5686111"/>
              <a:gd name="connsiteX30" fmla="*/ 3524483 w 6479900"/>
              <a:gd name="connsiteY30" fmla="*/ 2063252 h 5686111"/>
              <a:gd name="connsiteX31" fmla="*/ 3837442 w 6479900"/>
              <a:gd name="connsiteY31" fmla="*/ 2416063 h 5686111"/>
              <a:gd name="connsiteX32" fmla="*/ 3959979 w 6479900"/>
              <a:gd name="connsiteY32" fmla="*/ 4000380 h 5686111"/>
              <a:gd name="connsiteX33" fmla="*/ 3987740 w 6479900"/>
              <a:gd name="connsiteY33" fmla="*/ 1667645 h 5686111"/>
              <a:gd name="connsiteX34" fmla="*/ 4141190 w 6479900"/>
              <a:gd name="connsiteY34" fmla="*/ 1400875 h 5686111"/>
              <a:gd name="connsiteX35" fmla="*/ 4166049 w 6479900"/>
              <a:gd name="connsiteY35" fmla="*/ 2246179 h 5686111"/>
              <a:gd name="connsiteX36" fmla="*/ 4300609 w 6479900"/>
              <a:gd name="connsiteY36" fmla="*/ 2391214 h 5686111"/>
              <a:gd name="connsiteX37" fmla="*/ 4296669 w 6479900"/>
              <a:gd name="connsiteY37" fmla="*/ 1308630 h 5686111"/>
              <a:gd name="connsiteX38" fmla="*/ 4437488 w 6479900"/>
              <a:gd name="connsiteY38" fmla="*/ 2128339 h 5686111"/>
              <a:gd name="connsiteX39" fmla="*/ 4574367 w 6479900"/>
              <a:gd name="connsiteY39" fmla="*/ 1161155 h 5686111"/>
              <a:gd name="connsiteX40" fmla="*/ 4745695 w 6479900"/>
              <a:gd name="connsiteY40" fmla="*/ 5686094 h 5686111"/>
              <a:gd name="connsiteX41" fmla="*/ 4891760 w 6479900"/>
              <a:gd name="connsiteY41" fmla="*/ 4614215 h 5686111"/>
              <a:gd name="connsiteX42" fmla="*/ 5069755 w 6479900"/>
              <a:gd name="connsiteY42" fmla="*/ 5388225 h 5686111"/>
              <a:gd name="connsiteX43" fmla="*/ 5105106 w 6479900"/>
              <a:gd name="connsiteY43" fmla="*/ 4458484 h 5686111"/>
              <a:gd name="connsiteX44" fmla="*/ 5254009 w 6479900"/>
              <a:gd name="connsiteY44" fmla="*/ 4695902 h 5686111"/>
              <a:gd name="connsiteX45" fmla="*/ 5322976 w 6479900"/>
              <a:gd name="connsiteY45" fmla="*/ 3630523 h 5686111"/>
              <a:gd name="connsiteX46" fmla="*/ 5490365 w 6479900"/>
              <a:gd name="connsiteY46" fmla="*/ 3059233 h 5686111"/>
              <a:gd name="connsiteX47" fmla="*/ 5538752 w 6479900"/>
              <a:gd name="connsiteY47" fmla="*/ 2785813 h 5686111"/>
              <a:gd name="connsiteX48" fmla="*/ 5536815 w 6479900"/>
              <a:gd name="connsiteY48" fmla="*/ 1599999 h 5686111"/>
              <a:gd name="connsiteX49" fmla="*/ 5689253 w 6479900"/>
              <a:gd name="connsiteY49" fmla="*/ 2378063 h 5686111"/>
              <a:gd name="connsiteX50" fmla="*/ 5686820 w 6479900"/>
              <a:gd name="connsiteY50" fmla="*/ 1405368 h 5686111"/>
              <a:gd name="connsiteX51" fmla="*/ 5707625 w 6479900"/>
              <a:gd name="connsiteY51" fmla="*/ 388286 h 5686111"/>
              <a:gd name="connsiteX52" fmla="*/ 5737122 w 6479900"/>
              <a:gd name="connsiteY52" fmla="*/ 476776 h 5686111"/>
              <a:gd name="connsiteX53" fmla="*/ 5781367 w 6479900"/>
              <a:gd name="connsiteY53" fmla="*/ 668505 h 5686111"/>
              <a:gd name="connsiteX54" fmla="*/ 5841171 w 6479900"/>
              <a:gd name="connsiteY54" fmla="*/ 1048066 h 5686111"/>
              <a:gd name="connsiteX55" fmla="*/ 5913405 w 6479900"/>
              <a:gd name="connsiteY55" fmla="*/ 1504112 h 5686111"/>
              <a:gd name="connsiteX56" fmla="*/ 6038373 w 6479900"/>
              <a:gd name="connsiteY56" fmla="*/ 1322933 h 5686111"/>
              <a:gd name="connsiteX57" fmla="*/ 6168182 w 6479900"/>
              <a:gd name="connsiteY57" fmla="*/ 2158392 h 5686111"/>
              <a:gd name="connsiteX58" fmla="*/ 6164825 w 6479900"/>
              <a:gd name="connsiteY58" fmla="*/ 1332182 h 5686111"/>
              <a:gd name="connsiteX59" fmla="*/ 6194322 w 6479900"/>
              <a:gd name="connsiteY59" fmla="*/ 1228944 h 5686111"/>
              <a:gd name="connsiteX60" fmla="*/ 6223819 w 6479900"/>
              <a:gd name="connsiteY60" fmla="*/ 1169950 h 5686111"/>
              <a:gd name="connsiteX61" fmla="*/ 6223413 w 6479900"/>
              <a:gd name="connsiteY61" fmla="*/ 810489 h 5686111"/>
              <a:gd name="connsiteX62" fmla="*/ 6249375 w 6479900"/>
              <a:gd name="connsiteY62" fmla="*/ 606612 h 5686111"/>
              <a:gd name="connsiteX63" fmla="*/ 6282812 w 6479900"/>
              <a:gd name="connsiteY63" fmla="*/ 476776 h 5686111"/>
              <a:gd name="connsiteX64" fmla="*/ 6312512 w 6479900"/>
              <a:gd name="connsiteY64" fmla="*/ 1480266 h 5686111"/>
              <a:gd name="connsiteX65" fmla="*/ 6479900 w 6479900"/>
              <a:gd name="connsiteY65" fmla="*/ 1280435 h 56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479900" h="5686111">
                <a:moveTo>
                  <a:pt x="0" y="2748027"/>
                </a:moveTo>
                <a:cubicBezTo>
                  <a:pt x="191729" y="2723447"/>
                  <a:pt x="84955" y="4177878"/>
                  <a:pt x="126655" y="4123125"/>
                </a:cubicBezTo>
                <a:cubicBezTo>
                  <a:pt x="168355" y="4068372"/>
                  <a:pt x="216462" y="2542679"/>
                  <a:pt x="250203" y="2419510"/>
                </a:cubicBezTo>
                <a:cubicBezTo>
                  <a:pt x="283944" y="2296341"/>
                  <a:pt x="301976" y="3417845"/>
                  <a:pt x="329101" y="3384108"/>
                </a:cubicBezTo>
                <a:cubicBezTo>
                  <a:pt x="356226" y="3350371"/>
                  <a:pt x="367560" y="2134112"/>
                  <a:pt x="412954" y="2217086"/>
                </a:cubicBezTo>
                <a:cubicBezTo>
                  <a:pt x="458348" y="2300060"/>
                  <a:pt x="611749" y="3888121"/>
                  <a:pt x="601464" y="3881950"/>
                </a:cubicBezTo>
                <a:cubicBezTo>
                  <a:pt x="562135" y="3854911"/>
                  <a:pt x="683767" y="2801395"/>
                  <a:pt x="610562" y="2489505"/>
                </a:cubicBezTo>
                <a:cubicBezTo>
                  <a:pt x="566853" y="2155492"/>
                  <a:pt x="683594" y="391006"/>
                  <a:pt x="720465" y="356593"/>
                </a:cubicBezTo>
                <a:cubicBezTo>
                  <a:pt x="740130" y="346761"/>
                  <a:pt x="789310" y="1448599"/>
                  <a:pt x="816836" y="1389580"/>
                </a:cubicBezTo>
                <a:cubicBezTo>
                  <a:pt x="844362" y="1330561"/>
                  <a:pt x="871820" y="-66611"/>
                  <a:pt x="885622" y="2481"/>
                </a:cubicBezTo>
                <a:cubicBezTo>
                  <a:pt x="899425" y="71573"/>
                  <a:pt x="843217" y="941986"/>
                  <a:pt x="899651" y="1804131"/>
                </a:cubicBezTo>
                <a:cubicBezTo>
                  <a:pt x="956086" y="2666276"/>
                  <a:pt x="1157843" y="4800174"/>
                  <a:pt x="1224229" y="5175349"/>
                </a:cubicBezTo>
                <a:cubicBezTo>
                  <a:pt x="1290615" y="5550524"/>
                  <a:pt x="1273389" y="4050268"/>
                  <a:pt x="1297970" y="4055184"/>
                </a:cubicBezTo>
                <a:cubicBezTo>
                  <a:pt x="1327467" y="4074849"/>
                  <a:pt x="1303206" y="3801660"/>
                  <a:pt x="1330395" y="3510492"/>
                </a:cubicBezTo>
                <a:cubicBezTo>
                  <a:pt x="1357584" y="3219324"/>
                  <a:pt x="1476195" y="1537701"/>
                  <a:pt x="1461103" y="2308175"/>
                </a:cubicBezTo>
                <a:cubicBezTo>
                  <a:pt x="1446011" y="3078649"/>
                  <a:pt x="1539537" y="3116046"/>
                  <a:pt x="1576239" y="3110697"/>
                </a:cubicBezTo>
                <a:cubicBezTo>
                  <a:pt x="1612941" y="3105348"/>
                  <a:pt x="1642941" y="2210195"/>
                  <a:pt x="1681316" y="2276079"/>
                </a:cubicBezTo>
                <a:cubicBezTo>
                  <a:pt x="1719691" y="2341963"/>
                  <a:pt x="1779453" y="3682841"/>
                  <a:pt x="1806492" y="3506002"/>
                </a:cubicBezTo>
                <a:cubicBezTo>
                  <a:pt x="1833531" y="3329163"/>
                  <a:pt x="1714294" y="1344300"/>
                  <a:pt x="1843548" y="1215046"/>
                </a:cubicBezTo>
                <a:cubicBezTo>
                  <a:pt x="1848464" y="1200298"/>
                  <a:pt x="1939383" y="2366526"/>
                  <a:pt x="1959216" y="2402314"/>
                </a:cubicBezTo>
                <a:cubicBezTo>
                  <a:pt x="1979049" y="2438102"/>
                  <a:pt x="1927188" y="1535859"/>
                  <a:pt x="1962548" y="1429775"/>
                </a:cubicBezTo>
                <a:cubicBezTo>
                  <a:pt x="1957632" y="1356033"/>
                  <a:pt x="2213146" y="1247471"/>
                  <a:pt x="2276724" y="1594903"/>
                </a:cubicBezTo>
                <a:cubicBezTo>
                  <a:pt x="2340302" y="1942336"/>
                  <a:pt x="2316570" y="3621633"/>
                  <a:pt x="2344014" y="3514370"/>
                </a:cubicBezTo>
                <a:cubicBezTo>
                  <a:pt x="2371458" y="3407107"/>
                  <a:pt x="2416645" y="1356809"/>
                  <a:pt x="2441389" y="951324"/>
                </a:cubicBezTo>
                <a:cubicBezTo>
                  <a:pt x="2466133" y="545839"/>
                  <a:pt x="2473507" y="1119247"/>
                  <a:pt x="2492477" y="1081460"/>
                </a:cubicBezTo>
                <a:cubicBezTo>
                  <a:pt x="2511447" y="1043673"/>
                  <a:pt x="2538041" y="710865"/>
                  <a:pt x="2555209" y="724599"/>
                </a:cubicBezTo>
                <a:lnTo>
                  <a:pt x="2930695" y="5460069"/>
                </a:lnTo>
                <a:cubicBezTo>
                  <a:pt x="2950360" y="5479734"/>
                  <a:pt x="3127803" y="4197007"/>
                  <a:pt x="3199005" y="3973632"/>
                </a:cubicBezTo>
                <a:cubicBezTo>
                  <a:pt x="3270207" y="3750257"/>
                  <a:pt x="3313525" y="4274103"/>
                  <a:pt x="3357905" y="4119821"/>
                </a:cubicBezTo>
                <a:cubicBezTo>
                  <a:pt x="3402285" y="3965539"/>
                  <a:pt x="3440705" y="3043022"/>
                  <a:pt x="3465286" y="3047938"/>
                </a:cubicBezTo>
                <a:cubicBezTo>
                  <a:pt x="3480035" y="3057770"/>
                  <a:pt x="3462457" y="2168565"/>
                  <a:pt x="3524483" y="2063252"/>
                </a:cubicBezTo>
                <a:cubicBezTo>
                  <a:pt x="3586509" y="1957939"/>
                  <a:pt x="3764859" y="2093208"/>
                  <a:pt x="3837442" y="2416063"/>
                </a:cubicBezTo>
                <a:cubicBezTo>
                  <a:pt x="3910025" y="2738918"/>
                  <a:pt x="3940314" y="3995464"/>
                  <a:pt x="3959979" y="4000380"/>
                </a:cubicBezTo>
                <a:cubicBezTo>
                  <a:pt x="4079718" y="4060772"/>
                  <a:pt x="3957538" y="2100896"/>
                  <a:pt x="3987740" y="1667645"/>
                </a:cubicBezTo>
                <a:cubicBezTo>
                  <a:pt x="4017942" y="1234394"/>
                  <a:pt x="4111472" y="1304453"/>
                  <a:pt x="4141190" y="1400875"/>
                </a:cubicBezTo>
                <a:cubicBezTo>
                  <a:pt x="4170908" y="1497297"/>
                  <a:pt x="4139479" y="2081123"/>
                  <a:pt x="4166049" y="2246179"/>
                </a:cubicBezTo>
                <a:cubicBezTo>
                  <a:pt x="4192619" y="2411235"/>
                  <a:pt x="4278839" y="2547472"/>
                  <a:pt x="4300609" y="2391214"/>
                </a:cubicBezTo>
                <a:cubicBezTo>
                  <a:pt x="4322379" y="2234956"/>
                  <a:pt x="4273856" y="1352443"/>
                  <a:pt x="4296669" y="1308630"/>
                </a:cubicBezTo>
                <a:cubicBezTo>
                  <a:pt x="4319482" y="1264818"/>
                  <a:pt x="4391205" y="2152918"/>
                  <a:pt x="4437488" y="2128339"/>
                </a:cubicBezTo>
                <a:cubicBezTo>
                  <a:pt x="4483771" y="2103760"/>
                  <a:pt x="4522999" y="568196"/>
                  <a:pt x="4574367" y="1161155"/>
                </a:cubicBezTo>
                <a:cubicBezTo>
                  <a:pt x="4625735" y="1754114"/>
                  <a:pt x="4730947" y="5691010"/>
                  <a:pt x="4745695" y="5686094"/>
                </a:cubicBezTo>
                <a:cubicBezTo>
                  <a:pt x="4829269" y="5691010"/>
                  <a:pt x="4837750" y="4663860"/>
                  <a:pt x="4891760" y="4614215"/>
                </a:cubicBezTo>
                <a:cubicBezTo>
                  <a:pt x="4945770" y="4564570"/>
                  <a:pt x="5034197" y="5414180"/>
                  <a:pt x="5069755" y="5388225"/>
                </a:cubicBezTo>
                <a:cubicBezTo>
                  <a:pt x="5105313" y="5362270"/>
                  <a:pt x="5074397" y="4573871"/>
                  <a:pt x="5105106" y="4458484"/>
                </a:cubicBezTo>
                <a:cubicBezTo>
                  <a:pt x="5135815" y="4343097"/>
                  <a:pt x="5249296" y="4838515"/>
                  <a:pt x="5254009" y="4695902"/>
                </a:cubicBezTo>
                <a:cubicBezTo>
                  <a:pt x="5264156" y="4388876"/>
                  <a:pt x="5295942" y="3255590"/>
                  <a:pt x="5322976" y="3630523"/>
                </a:cubicBezTo>
                <a:cubicBezTo>
                  <a:pt x="5440238" y="4436329"/>
                  <a:pt x="5433222" y="3932486"/>
                  <a:pt x="5490365" y="3059233"/>
                </a:cubicBezTo>
                <a:cubicBezTo>
                  <a:pt x="5495281" y="2911749"/>
                  <a:pt x="5531010" y="3029019"/>
                  <a:pt x="5538752" y="2785813"/>
                </a:cubicBezTo>
                <a:cubicBezTo>
                  <a:pt x="5546494" y="2542607"/>
                  <a:pt x="5511732" y="1667957"/>
                  <a:pt x="5536815" y="1599999"/>
                </a:cubicBezTo>
                <a:cubicBezTo>
                  <a:pt x="5561898" y="1532041"/>
                  <a:pt x="5664252" y="2410501"/>
                  <a:pt x="5689253" y="2378063"/>
                </a:cubicBezTo>
                <a:cubicBezTo>
                  <a:pt x="5714254" y="2345625"/>
                  <a:pt x="5700964" y="1791075"/>
                  <a:pt x="5686820" y="1405368"/>
                </a:cubicBezTo>
                <a:cubicBezTo>
                  <a:pt x="5689882" y="1073738"/>
                  <a:pt x="5699241" y="543051"/>
                  <a:pt x="5707625" y="388286"/>
                </a:cubicBezTo>
                <a:cubicBezTo>
                  <a:pt x="5716009" y="233521"/>
                  <a:pt x="5737122" y="476776"/>
                  <a:pt x="5737122" y="476776"/>
                </a:cubicBezTo>
                <a:cubicBezTo>
                  <a:pt x="5756267" y="610789"/>
                  <a:pt x="5740879" y="547041"/>
                  <a:pt x="5781367" y="668505"/>
                </a:cubicBezTo>
                <a:cubicBezTo>
                  <a:pt x="5801302" y="795025"/>
                  <a:pt x="5819165" y="908798"/>
                  <a:pt x="5841171" y="1048066"/>
                </a:cubicBezTo>
                <a:cubicBezTo>
                  <a:pt x="5863177" y="1187334"/>
                  <a:pt x="5880538" y="1458301"/>
                  <a:pt x="5913405" y="1504112"/>
                </a:cubicBezTo>
                <a:cubicBezTo>
                  <a:pt x="5946272" y="1549923"/>
                  <a:pt x="5995910" y="1213886"/>
                  <a:pt x="6038373" y="1322933"/>
                </a:cubicBezTo>
                <a:cubicBezTo>
                  <a:pt x="6080836" y="1431980"/>
                  <a:pt x="6147107" y="2156851"/>
                  <a:pt x="6168182" y="2158392"/>
                </a:cubicBezTo>
                <a:cubicBezTo>
                  <a:pt x="6189257" y="2159933"/>
                  <a:pt x="6160468" y="1487090"/>
                  <a:pt x="6164825" y="1332182"/>
                </a:cubicBezTo>
                <a:cubicBezTo>
                  <a:pt x="6169182" y="1177274"/>
                  <a:pt x="6182091" y="1262579"/>
                  <a:pt x="6194322" y="1228944"/>
                </a:cubicBezTo>
                <a:cubicBezTo>
                  <a:pt x="6201836" y="1208282"/>
                  <a:pt x="6218971" y="1239692"/>
                  <a:pt x="6223819" y="1169950"/>
                </a:cubicBezTo>
                <a:cubicBezTo>
                  <a:pt x="6228667" y="1100208"/>
                  <a:pt x="6219154" y="904379"/>
                  <a:pt x="6223413" y="810489"/>
                </a:cubicBezTo>
                <a:cubicBezTo>
                  <a:pt x="6227672" y="716599"/>
                  <a:pt x="6244459" y="626277"/>
                  <a:pt x="6249375" y="606612"/>
                </a:cubicBezTo>
                <a:cubicBezTo>
                  <a:pt x="6254291" y="434548"/>
                  <a:pt x="6272289" y="331167"/>
                  <a:pt x="6282812" y="476776"/>
                </a:cubicBezTo>
                <a:cubicBezTo>
                  <a:pt x="6293335" y="622385"/>
                  <a:pt x="6306687" y="1499681"/>
                  <a:pt x="6312512" y="1480266"/>
                </a:cubicBezTo>
                <a:cubicBezTo>
                  <a:pt x="6341606" y="1383287"/>
                  <a:pt x="6423966" y="1308402"/>
                  <a:pt x="6479900" y="1280435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6" name="Grupp 55"/>
          <p:cNvGrpSpPr>
            <a:grpSpLocks noChangeAspect="1"/>
          </p:cNvGrpSpPr>
          <p:nvPr/>
        </p:nvGrpSpPr>
        <p:grpSpPr>
          <a:xfrm>
            <a:off x="1274667" y="4232152"/>
            <a:ext cx="621575" cy="955454"/>
            <a:chOff x="2557711" y="2852936"/>
            <a:chExt cx="1473721" cy="2676282"/>
          </a:xfrm>
        </p:grpSpPr>
        <p:sp>
          <p:nvSpPr>
            <p:cNvPr id="57" name="Uttryckssymbol 56"/>
            <p:cNvSpPr/>
            <p:nvPr/>
          </p:nvSpPr>
          <p:spPr>
            <a:xfrm>
              <a:off x="3059832" y="2852936"/>
              <a:ext cx="576064" cy="648072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8" name="Rak 57"/>
            <p:cNvCxnSpPr/>
            <p:nvPr/>
          </p:nvCxnSpPr>
          <p:spPr>
            <a:xfrm>
              <a:off x="3347864" y="3501008"/>
              <a:ext cx="0" cy="1152128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 flipH="1">
              <a:off x="3059832" y="4665122"/>
              <a:ext cx="288033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59"/>
            <p:cNvCxnSpPr/>
            <p:nvPr/>
          </p:nvCxnSpPr>
          <p:spPr>
            <a:xfrm>
              <a:off x="3352027" y="4665122"/>
              <a:ext cx="283869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60"/>
            <p:cNvCxnSpPr/>
            <p:nvPr/>
          </p:nvCxnSpPr>
          <p:spPr>
            <a:xfrm>
              <a:off x="3347864" y="4653136"/>
              <a:ext cx="288032" cy="876082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61"/>
            <p:cNvCxnSpPr/>
            <p:nvPr/>
          </p:nvCxnSpPr>
          <p:spPr>
            <a:xfrm flipV="1">
              <a:off x="3059832" y="4653136"/>
              <a:ext cx="288031" cy="864096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62"/>
            <p:cNvCxnSpPr/>
            <p:nvPr/>
          </p:nvCxnSpPr>
          <p:spPr>
            <a:xfrm>
              <a:off x="2557711" y="3411715"/>
              <a:ext cx="790152" cy="44933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63"/>
            <p:cNvCxnSpPr/>
            <p:nvPr/>
          </p:nvCxnSpPr>
          <p:spPr>
            <a:xfrm flipV="1">
              <a:off x="3347863" y="3424787"/>
              <a:ext cx="683569" cy="436261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64"/>
            <p:cNvCxnSpPr/>
            <p:nvPr/>
          </p:nvCxnSpPr>
          <p:spPr>
            <a:xfrm>
              <a:off x="3635896" y="5529218"/>
              <a:ext cx="144016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65"/>
            <p:cNvCxnSpPr/>
            <p:nvPr/>
          </p:nvCxnSpPr>
          <p:spPr>
            <a:xfrm flipH="1">
              <a:off x="2843808" y="5529218"/>
              <a:ext cx="216025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 1"/>
          <p:cNvGrpSpPr/>
          <p:nvPr/>
        </p:nvGrpSpPr>
        <p:grpSpPr>
          <a:xfrm>
            <a:off x="1769546" y="2548838"/>
            <a:ext cx="1097807" cy="1444213"/>
            <a:chOff x="1769546" y="2548838"/>
            <a:chExt cx="1097807" cy="1444213"/>
          </a:xfrm>
        </p:grpSpPr>
        <p:grpSp>
          <p:nvGrpSpPr>
            <p:cNvPr id="11" name="Grupp 10"/>
            <p:cNvGrpSpPr>
              <a:grpSpLocks noChangeAspect="1"/>
            </p:cNvGrpSpPr>
            <p:nvPr/>
          </p:nvGrpSpPr>
          <p:grpSpPr>
            <a:xfrm>
              <a:off x="1983781" y="2785519"/>
              <a:ext cx="621575" cy="955454"/>
              <a:chOff x="2557711" y="2852936"/>
              <a:chExt cx="1473721" cy="2676282"/>
            </a:xfrm>
          </p:grpSpPr>
          <p:sp>
            <p:nvSpPr>
              <p:cNvPr id="12" name="Uttryckssymbol 11"/>
              <p:cNvSpPr/>
              <p:nvPr/>
            </p:nvSpPr>
            <p:spPr>
              <a:xfrm>
                <a:off x="3059832" y="2852936"/>
                <a:ext cx="576064" cy="648072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3" name="Rak 12"/>
              <p:cNvCxnSpPr/>
              <p:nvPr/>
            </p:nvCxnSpPr>
            <p:spPr>
              <a:xfrm>
                <a:off x="3347864" y="3501008"/>
                <a:ext cx="0" cy="1152128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13"/>
              <p:cNvCxnSpPr/>
              <p:nvPr/>
            </p:nvCxnSpPr>
            <p:spPr>
              <a:xfrm flipH="1">
                <a:off x="3059832" y="4665122"/>
                <a:ext cx="288033" cy="8521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k 14"/>
              <p:cNvCxnSpPr/>
              <p:nvPr/>
            </p:nvCxnSpPr>
            <p:spPr>
              <a:xfrm>
                <a:off x="3352027" y="4665122"/>
                <a:ext cx="283869" cy="8521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15"/>
              <p:cNvCxnSpPr/>
              <p:nvPr/>
            </p:nvCxnSpPr>
            <p:spPr>
              <a:xfrm>
                <a:off x="3347864" y="4653136"/>
                <a:ext cx="288032" cy="876082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ak 16"/>
              <p:cNvCxnSpPr/>
              <p:nvPr/>
            </p:nvCxnSpPr>
            <p:spPr>
              <a:xfrm flipV="1">
                <a:off x="3059832" y="4653136"/>
                <a:ext cx="288031" cy="864096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2557711" y="3411715"/>
                <a:ext cx="790152" cy="449333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k 18"/>
              <p:cNvCxnSpPr/>
              <p:nvPr/>
            </p:nvCxnSpPr>
            <p:spPr>
              <a:xfrm flipV="1">
                <a:off x="3347863" y="3424787"/>
                <a:ext cx="683569" cy="436261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ak 19"/>
              <p:cNvCxnSpPr/>
              <p:nvPr/>
            </p:nvCxnSpPr>
            <p:spPr>
              <a:xfrm>
                <a:off x="3635896" y="5529218"/>
                <a:ext cx="144016" cy="0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 flipH="1">
                <a:off x="2843808" y="5529218"/>
                <a:ext cx="216025" cy="0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Upp 3"/>
            <p:cNvSpPr/>
            <p:nvPr/>
          </p:nvSpPr>
          <p:spPr>
            <a:xfrm>
              <a:off x="1769546" y="2548838"/>
              <a:ext cx="1097807" cy="144421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" name="Grupp 2"/>
          <p:cNvGrpSpPr/>
          <p:nvPr/>
        </p:nvGrpSpPr>
        <p:grpSpPr>
          <a:xfrm>
            <a:off x="4370938" y="2548837"/>
            <a:ext cx="1097807" cy="1444213"/>
            <a:chOff x="4370938" y="2548837"/>
            <a:chExt cx="1097807" cy="1444213"/>
          </a:xfrm>
        </p:grpSpPr>
        <p:grpSp>
          <p:nvGrpSpPr>
            <p:cNvPr id="22" name="Grupp 21"/>
            <p:cNvGrpSpPr>
              <a:grpSpLocks noChangeAspect="1"/>
            </p:cNvGrpSpPr>
            <p:nvPr/>
          </p:nvGrpSpPr>
          <p:grpSpPr>
            <a:xfrm>
              <a:off x="4586995" y="2785519"/>
              <a:ext cx="621575" cy="955454"/>
              <a:chOff x="2557711" y="2852936"/>
              <a:chExt cx="1473721" cy="2676282"/>
            </a:xfrm>
          </p:grpSpPr>
          <p:sp>
            <p:nvSpPr>
              <p:cNvPr id="23" name="Uttryckssymbol 22"/>
              <p:cNvSpPr/>
              <p:nvPr/>
            </p:nvSpPr>
            <p:spPr>
              <a:xfrm>
                <a:off x="3059832" y="2852936"/>
                <a:ext cx="576064" cy="648072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24" name="Rak 23"/>
              <p:cNvCxnSpPr/>
              <p:nvPr/>
            </p:nvCxnSpPr>
            <p:spPr>
              <a:xfrm>
                <a:off x="3347864" y="3501008"/>
                <a:ext cx="0" cy="1152128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k 24"/>
              <p:cNvCxnSpPr/>
              <p:nvPr/>
            </p:nvCxnSpPr>
            <p:spPr>
              <a:xfrm flipH="1">
                <a:off x="3059832" y="4665122"/>
                <a:ext cx="288033" cy="8521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ak 25"/>
              <p:cNvCxnSpPr/>
              <p:nvPr/>
            </p:nvCxnSpPr>
            <p:spPr>
              <a:xfrm>
                <a:off x="3352027" y="4665122"/>
                <a:ext cx="283869" cy="8521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k 26"/>
              <p:cNvCxnSpPr/>
              <p:nvPr/>
            </p:nvCxnSpPr>
            <p:spPr>
              <a:xfrm>
                <a:off x="3347864" y="4653136"/>
                <a:ext cx="288032" cy="876082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27"/>
              <p:cNvCxnSpPr/>
              <p:nvPr/>
            </p:nvCxnSpPr>
            <p:spPr>
              <a:xfrm flipV="1">
                <a:off x="3059832" y="4653136"/>
                <a:ext cx="288031" cy="864096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k 28"/>
              <p:cNvCxnSpPr/>
              <p:nvPr/>
            </p:nvCxnSpPr>
            <p:spPr>
              <a:xfrm>
                <a:off x="2557711" y="3411715"/>
                <a:ext cx="790152" cy="449333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k 29"/>
              <p:cNvCxnSpPr/>
              <p:nvPr/>
            </p:nvCxnSpPr>
            <p:spPr>
              <a:xfrm flipV="1">
                <a:off x="3347863" y="3424787"/>
                <a:ext cx="683569" cy="436261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30"/>
              <p:cNvCxnSpPr/>
              <p:nvPr/>
            </p:nvCxnSpPr>
            <p:spPr>
              <a:xfrm>
                <a:off x="3635896" y="5529218"/>
                <a:ext cx="144016" cy="0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k 31"/>
              <p:cNvCxnSpPr/>
              <p:nvPr/>
            </p:nvCxnSpPr>
            <p:spPr>
              <a:xfrm flipH="1">
                <a:off x="2843808" y="5529218"/>
                <a:ext cx="216025" cy="0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Upp 68"/>
            <p:cNvSpPr/>
            <p:nvPr/>
          </p:nvSpPr>
          <p:spPr>
            <a:xfrm>
              <a:off x="4370938" y="2548837"/>
              <a:ext cx="1097807" cy="144421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6971351" y="2575264"/>
            <a:ext cx="1097807" cy="1444213"/>
            <a:chOff x="6971351" y="2575264"/>
            <a:chExt cx="1097807" cy="1444213"/>
          </a:xfrm>
        </p:grpSpPr>
        <p:grpSp>
          <p:nvGrpSpPr>
            <p:cNvPr id="33" name="Grupp 32"/>
            <p:cNvGrpSpPr>
              <a:grpSpLocks noChangeAspect="1"/>
            </p:cNvGrpSpPr>
            <p:nvPr/>
          </p:nvGrpSpPr>
          <p:grpSpPr>
            <a:xfrm>
              <a:off x="7190208" y="2785519"/>
              <a:ext cx="621575" cy="955454"/>
              <a:chOff x="2557711" y="2852936"/>
              <a:chExt cx="1473721" cy="2676282"/>
            </a:xfrm>
          </p:grpSpPr>
          <p:sp>
            <p:nvSpPr>
              <p:cNvPr id="34" name="Uttryckssymbol 33"/>
              <p:cNvSpPr/>
              <p:nvPr/>
            </p:nvSpPr>
            <p:spPr>
              <a:xfrm>
                <a:off x="3059832" y="2852936"/>
                <a:ext cx="576064" cy="648072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35" name="Rak 34"/>
              <p:cNvCxnSpPr/>
              <p:nvPr/>
            </p:nvCxnSpPr>
            <p:spPr>
              <a:xfrm>
                <a:off x="3347864" y="3501008"/>
                <a:ext cx="0" cy="1152128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k 35"/>
              <p:cNvCxnSpPr/>
              <p:nvPr/>
            </p:nvCxnSpPr>
            <p:spPr>
              <a:xfrm flipH="1">
                <a:off x="3059832" y="4665122"/>
                <a:ext cx="288033" cy="8521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k 36"/>
              <p:cNvCxnSpPr/>
              <p:nvPr/>
            </p:nvCxnSpPr>
            <p:spPr>
              <a:xfrm>
                <a:off x="3352027" y="4665122"/>
                <a:ext cx="283869" cy="8521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37"/>
              <p:cNvCxnSpPr/>
              <p:nvPr/>
            </p:nvCxnSpPr>
            <p:spPr>
              <a:xfrm>
                <a:off x="3347864" y="4653136"/>
                <a:ext cx="288032" cy="876082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ak 38"/>
              <p:cNvCxnSpPr/>
              <p:nvPr/>
            </p:nvCxnSpPr>
            <p:spPr>
              <a:xfrm flipV="1">
                <a:off x="3059832" y="4653136"/>
                <a:ext cx="288031" cy="864096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ak 39"/>
              <p:cNvCxnSpPr/>
              <p:nvPr/>
            </p:nvCxnSpPr>
            <p:spPr>
              <a:xfrm>
                <a:off x="2557711" y="3411715"/>
                <a:ext cx="790152" cy="449333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ak 40"/>
              <p:cNvCxnSpPr/>
              <p:nvPr/>
            </p:nvCxnSpPr>
            <p:spPr>
              <a:xfrm flipV="1">
                <a:off x="3347863" y="3424787"/>
                <a:ext cx="683569" cy="436261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ak 41"/>
              <p:cNvCxnSpPr/>
              <p:nvPr/>
            </p:nvCxnSpPr>
            <p:spPr>
              <a:xfrm>
                <a:off x="3635896" y="5529218"/>
                <a:ext cx="144016" cy="0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k 42"/>
              <p:cNvCxnSpPr/>
              <p:nvPr/>
            </p:nvCxnSpPr>
            <p:spPr>
              <a:xfrm flipH="1">
                <a:off x="2843808" y="5529218"/>
                <a:ext cx="216025" cy="0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Upp 69"/>
            <p:cNvSpPr/>
            <p:nvPr/>
          </p:nvSpPr>
          <p:spPr>
            <a:xfrm>
              <a:off x="6971351" y="2575264"/>
              <a:ext cx="1097807" cy="144421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8" name="Grupp 67"/>
          <p:cNvGrpSpPr/>
          <p:nvPr/>
        </p:nvGrpSpPr>
        <p:grpSpPr>
          <a:xfrm>
            <a:off x="9553191" y="2574346"/>
            <a:ext cx="1097807" cy="1444213"/>
            <a:chOff x="9553191" y="2574346"/>
            <a:chExt cx="1097807" cy="1444213"/>
          </a:xfrm>
        </p:grpSpPr>
        <p:grpSp>
          <p:nvGrpSpPr>
            <p:cNvPr id="44" name="Grupp 43"/>
            <p:cNvGrpSpPr>
              <a:grpSpLocks noChangeAspect="1"/>
            </p:cNvGrpSpPr>
            <p:nvPr/>
          </p:nvGrpSpPr>
          <p:grpSpPr>
            <a:xfrm>
              <a:off x="9791307" y="2781240"/>
              <a:ext cx="621575" cy="955454"/>
              <a:chOff x="2557711" y="2852936"/>
              <a:chExt cx="1473721" cy="2676282"/>
            </a:xfrm>
          </p:grpSpPr>
          <p:sp>
            <p:nvSpPr>
              <p:cNvPr id="45" name="Uttryckssymbol 44"/>
              <p:cNvSpPr/>
              <p:nvPr/>
            </p:nvSpPr>
            <p:spPr>
              <a:xfrm>
                <a:off x="3059832" y="2852936"/>
                <a:ext cx="576064" cy="648072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6" name="Rak 45"/>
              <p:cNvCxnSpPr/>
              <p:nvPr/>
            </p:nvCxnSpPr>
            <p:spPr>
              <a:xfrm>
                <a:off x="3347864" y="3501008"/>
                <a:ext cx="0" cy="1152128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ak 46"/>
              <p:cNvCxnSpPr/>
              <p:nvPr/>
            </p:nvCxnSpPr>
            <p:spPr>
              <a:xfrm flipH="1">
                <a:off x="3059832" y="4665122"/>
                <a:ext cx="288033" cy="8521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ak 47"/>
              <p:cNvCxnSpPr/>
              <p:nvPr/>
            </p:nvCxnSpPr>
            <p:spPr>
              <a:xfrm>
                <a:off x="3352027" y="4665122"/>
                <a:ext cx="283869" cy="8521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k 48"/>
              <p:cNvCxnSpPr/>
              <p:nvPr/>
            </p:nvCxnSpPr>
            <p:spPr>
              <a:xfrm>
                <a:off x="3347864" y="4653136"/>
                <a:ext cx="288032" cy="876082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k 49"/>
              <p:cNvCxnSpPr/>
              <p:nvPr/>
            </p:nvCxnSpPr>
            <p:spPr>
              <a:xfrm flipV="1">
                <a:off x="3059832" y="4653136"/>
                <a:ext cx="288031" cy="864096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50"/>
              <p:cNvCxnSpPr/>
              <p:nvPr/>
            </p:nvCxnSpPr>
            <p:spPr>
              <a:xfrm>
                <a:off x="2557711" y="3411715"/>
                <a:ext cx="790152" cy="449333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51"/>
              <p:cNvCxnSpPr/>
              <p:nvPr/>
            </p:nvCxnSpPr>
            <p:spPr>
              <a:xfrm flipV="1">
                <a:off x="3347863" y="3424787"/>
                <a:ext cx="683569" cy="436261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ak 52"/>
              <p:cNvCxnSpPr/>
              <p:nvPr/>
            </p:nvCxnSpPr>
            <p:spPr>
              <a:xfrm>
                <a:off x="3635896" y="5529218"/>
                <a:ext cx="144016" cy="0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ak 53"/>
              <p:cNvCxnSpPr/>
              <p:nvPr/>
            </p:nvCxnSpPr>
            <p:spPr>
              <a:xfrm flipH="1">
                <a:off x="2843808" y="5529218"/>
                <a:ext cx="216025" cy="0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Upp 70"/>
            <p:cNvSpPr/>
            <p:nvPr/>
          </p:nvSpPr>
          <p:spPr>
            <a:xfrm>
              <a:off x="9553191" y="2574346"/>
              <a:ext cx="1097807" cy="144421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2" name="textruta 71"/>
          <p:cNvSpPr txBox="1"/>
          <p:nvPr/>
        </p:nvSpPr>
        <p:spPr>
          <a:xfrm>
            <a:off x="-5975" y="4425104"/>
            <a:ext cx="152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/>
              <a:t>5-15 %</a:t>
            </a:r>
          </a:p>
        </p:txBody>
      </p:sp>
      <p:sp>
        <p:nvSpPr>
          <p:cNvPr id="73" name="textruta 72"/>
          <p:cNvSpPr txBox="1"/>
          <p:nvPr/>
        </p:nvSpPr>
        <p:spPr>
          <a:xfrm>
            <a:off x="10707253" y="5102470"/>
            <a:ext cx="989552" cy="28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(Holmlid)</a:t>
            </a:r>
            <a:endParaRPr lang="sv-SE" sz="2000" dirty="0"/>
          </a:p>
        </p:txBody>
      </p:sp>
      <p:sp>
        <p:nvSpPr>
          <p:cNvPr id="74" name="textruta 73"/>
          <p:cNvSpPr txBox="1"/>
          <p:nvPr/>
        </p:nvSpPr>
        <p:spPr>
          <a:xfrm>
            <a:off x="-14929" y="3178839"/>
            <a:ext cx="152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/>
              <a:t>95-85 %</a:t>
            </a:r>
          </a:p>
        </p:txBody>
      </p:sp>
    </p:spTree>
    <p:extLst>
      <p:ext uri="{BB962C8B-B14F-4D97-AF65-F5344CB8AC3E}">
        <p14:creationId xmlns:p14="http://schemas.microsoft.com/office/powerpoint/2010/main" val="42291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5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Vinklad  3"/>
          <p:cNvCxnSpPr/>
          <p:nvPr/>
        </p:nvCxnSpPr>
        <p:spPr>
          <a:xfrm>
            <a:off x="2129589" y="1816768"/>
            <a:ext cx="2695074" cy="2478506"/>
          </a:xfrm>
          <a:prstGeom prst="bentConnector3">
            <a:avLst>
              <a:gd name="adj1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inklad  10"/>
          <p:cNvCxnSpPr/>
          <p:nvPr/>
        </p:nvCxnSpPr>
        <p:spPr>
          <a:xfrm>
            <a:off x="7551821" y="1816768"/>
            <a:ext cx="2695074" cy="2478506"/>
          </a:xfrm>
          <a:prstGeom prst="bentConnector3">
            <a:avLst>
              <a:gd name="adj1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ihandsfigur 12"/>
          <p:cNvSpPr/>
          <p:nvPr/>
        </p:nvSpPr>
        <p:spPr>
          <a:xfrm>
            <a:off x="2310063" y="2032522"/>
            <a:ext cx="2406315" cy="1986024"/>
          </a:xfrm>
          <a:custGeom>
            <a:avLst/>
            <a:gdLst>
              <a:gd name="connsiteX0" fmla="*/ 0 w 4836695"/>
              <a:gd name="connsiteY0" fmla="*/ 2589128 h 2589128"/>
              <a:gd name="connsiteX1" fmla="*/ 2310063 w 4836695"/>
              <a:gd name="connsiteY1" fmla="*/ 327192 h 2589128"/>
              <a:gd name="connsiteX2" fmla="*/ 4836695 w 4836695"/>
              <a:gd name="connsiteY2" fmla="*/ 14370 h 2589128"/>
              <a:gd name="connsiteX3" fmla="*/ 4836695 w 4836695"/>
              <a:gd name="connsiteY3" fmla="*/ 14370 h 2589128"/>
              <a:gd name="connsiteX0" fmla="*/ 0 w 4836695"/>
              <a:gd name="connsiteY0" fmla="*/ 2574757 h 2574757"/>
              <a:gd name="connsiteX1" fmla="*/ 1753630 w 4836695"/>
              <a:gd name="connsiteY1" fmla="*/ 651873 h 2574757"/>
              <a:gd name="connsiteX2" fmla="*/ 4836695 w 4836695"/>
              <a:gd name="connsiteY2" fmla="*/ -1 h 2574757"/>
              <a:gd name="connsiteX3" fmla="*/ 4836695 w 4836695"/>
              <a:gd name="connsiteY3" fmla="*/ -1 h 2574757"/>
              <a:gd name="connsiteX0" fmla="*/ 0 w 4836695"/>
              <a:gd name="connsiteY0" fmla="*/ 2574758 h 2574758"/>
              <a:gd name="connsiteX1" fmla="*/ 1753630 w 4836695"/>
              <a:gd name="connsiteY1" fmla="*/ 651874 h 2574758"/>
              <a:gd name="connsiteX2" fmla="*/ 2846373 w 4836695"/>
              <a:gd name="connsiteY2" fmla="*/ 340094 h 2574758"/>
              <a:gd name="connsiteX3" fmla="*/ 4836695 w 4836695"/>
              <a:gd name="connsiteY3" fmla="*/ 0 h 2574758"/>
              <a:gd name="connsiteX4" fmla="*/ 4836695 w 4836695"/>
              <a:gd name="connsiteY4" fmla="*/ 0 h 2574758"/>
              <a:gd name="connsiteX0" fmla="*/ 0 w 4836695"/>
              <a:gd name="connsiteY0" fmla="*/ 2574758 h 2574758"/>
              <a:gd name="connsiteX1" fmla="*/ 1753630 w 4836695"/>
              <a:gd name="connsiteY1" fmla="*/ 651874 h 2574758"/>
              <a:gd name="connsiteX2" fmla="*/ 2846373 w 4836695"/>
              <a:gd name="connsiteY2" fmla="*/ 155156 h 2574758"/>
              <a:gd name="connsiteX3" fmla="*/ 4836695 w 4836695"/>
              <a:gd name="connsiteY3" fmla="*/ 0 h 2574758"/>
              <a:gd name="connsiteX4" fmla="*/ 4836695 w 4836695"/>
              <a:gd name="connsiteY4" fmla="*/ 0 h 2574758"/>
              <a:gd name="connsiteX0" fmla="*/ 0 w 4836695"/>
              <a:gd name="connsiteY0" fmla="*/ 2574758 h 2574758"/>
              <a:gd name="connsiteX1" fmla="*/ 1261400 w 4836695"/>
              <a:gd name="connsiteY1" fmla="*/ 990926 h 2574758"/>
              <a:gd name="connsiteX2" fmla="*/ 2846373 w 4836695"/>
              <a:gd name="connsiteY2" fmla="*/ 155156 h 2574758"/>
              <a:gd name="connsiteX3" fmla="*/ 4836695 w 4836695"/>
              <a:gd name="connsiteY3" fmla="*/ 0 h 2574758"/>
              <a:gd name="connsiteX4" fmla="*/ 4836695 w 4836695"/>
              <a:gd name="connsiteY4" fmla="*/ 0 h 2574758"/>
              <a:gd name="connsiteX0" fmla="*/ 0 w 4836695"/>
              <a:gd name="connsiteY0" fmla="*/ 2574758 h 2574758"/>
              <a:gd name="connsiteX1" fmla="*/ 1261400 w 4836695"/>
              <a:gd name="connsiteY1" fmla="*/ 990926 h 2574758"/>
              <a:gd name="connsiteX2" fmla="*/ 2803569 w 4836695"/>
              <a:gd name="connsiteY2" fmla="*/ 185980 h 2574758"/>
              <a:gd name="connsiteX3" fmla="*/ 4836695 w 4836695"/>
              <a:gd name="connsiteY3" fmla="*/ 0 h 2574758"/>
              <a:gd name="connsiteX4" fmla="*/ 4836695 w 4836695"/>
              <a:gd name="connsiteY4" fmla="*/ 0 h 2574758"/>
              <a:gd name="connsiteX0" fmla="*/ 0 w 4879704"/>
              <a:gd name="connsiteY0" fmla="*/ 2588534 h 2588534"/>
              <a:gd name="connsiteX1" fmla="*/ 1261400 w 4879704"/>
              <a:gd name="connsiteY1" fmla="*/ 1004702 h 2588534"/>
              <a:gd name="connsiteX2" fmla="*/ 2803569 w 4879704"/>
              <a:gd name="connsiteY2" fmla="*/ 199756 h 2588534"/>
              <a:gd name="connsiteX3" fmla="*/ 4836695 w 4879704"/>
              <a:gd name="connsiteY3" fmla="*/ 13776 h 2588534"/>
              <a:gd name="connsiteX4" fmla="*/ 4130452 w 4879704"/>
              <a:gd name="connsiteY4" fmla="*/ 13776 h 2588534"/>
              <a:gd name="connsiteX0" fmla="*/ 0 w 4239850"/>
              <a:gd name="connsiteY0" fmla="*/ 2574759 h 2574759"/>
              <a:gd name="connsiteX1" fmla="*/ 1261400 w 4239850"/>
              <a:gd name="connsiteY1" fmla="*/ 990927 h 2574759"/>
              <a:gd name="connsiteX2" fmla="*/ 2803569 w 4239850"/>
              <a:gd name="connsiteY2" fmla="*/ 185981 h 2574759"/>
              <a:gd name="connsiteX3" fmla="*/ 3959241 w 4239850"/>
              <a:gd name="connsiteY3" fmla="*/ 30824 h 2574759"/>
              <a:gd name="connsiteX4" fmla="*/ 4130452 w 4239850"/>
              <a:gd name="connsiteY4" fmla="*/ 1 h 2574759"/>
              <a:gd name="connsiteX0" fmla="*/ 0 w 3959241"/>
              <a:gd name="connsiteY0" fmla="*/ 2543935 h 2543935"/>
              <a:gd name="connsiteX1" fmla="*/ 1261400 w 3959241"/>
              <a:gd name="connsiteY1" fmla="*/ 960103 h 2543935"/>
              <a:gd name="connsiteX2" fmla="*/ 2803569 w 3959241"/>
              <a:gd name="connsiteY2" fmla="*/ 155157 h 2543935"/>
              <a:gd name="connsiteX3" fmla="*/ 3959241 w 3959241"/>
              <a:gd name="connsiteY3" fmla="*/ 0 h 2543935"/>
              <a:gd name="connsiteX0" fmla="*/ 0 w 4280261"/>
              <a:gd name="connsiteY0" fmla="*/ 2543935 h 2543935"/>
              <a:gd name="connsiteX1" fmla="*/ 1261400 w 4280261"/>
              <a:gd name="connsiteY1" fmla="*/ 960103 h 2543935"/>
              <a:gd name="connsiteX2" fmla="*/ 2803569 w 4280261"/>
              <a:gd name="connsiteY2" fmla="*/ 155157 h 2543935"/>
              <a:gd name="connsiteX3" fmla="*/ 4280261 w 4280261"/>
              <a:gd name="connsiteY3" fmla="*/ 0 h 254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0261" h="2543935">
                <a:moveTo>
                  <a:pt x="0" y="2543935"/>
                </a:moveTo>
                <a:cubicBezTo>
                  <a:pt x="751973" y="1627530"/>
                  <a:pt x="794139" y="1358233"/>
                  <a:pt x="1261400" y="960103"/>
                </a:cubicBezTo>
                <a:cubicBezTo>
                  <a:pt x="1728661" y="561973"/>
                  <a:pt x="2289725" y="263803"/>
                  <a:pt x="2803569" y="155157"/>
                </a:cubicBezTo>
                <a:cubicBezTo>
                  <a:pt x="3317413" y="46511"/>
                  <a:pt x="4059114" y="30997"/>
                  <a:pt x="428026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10751783" y="5121399"/>
            <a:ext cx="966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(Troedsson)</a:t>
            </a:r>
            <a:endParaRPr lang="sv-SE" sz="2000" dirty="0"/>
          </a:p>
        </p:txBody>
      </p:sp>
      <p:sp>
        <p:nvSpPr>
          <p:cNvPr id="15" name="textruta 14"/>
          <p:cNvSpPr txBox="1"/>
          <p:nvPr/>
        </p:nvSpPr>
        <p:spPr>
          <a:xfrm>
            <a:off x="4553947" y="4295139"/>
            <a:ext cx="966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investering</a:t>
            </a:r>
            <a:endParaRPr lang="sv-SE" sz="2000" dirty="0"/>
          </a:p>
        </p:txBody>
      </p:sp>
      <p:sp>
        <p:nvSpPr>
          <p:cNvPr id="16" name="textruta 15"/>
          <p:cNvSpPr txBox="1"/>
          <p:nvPr/>
        </p:nvSpPr>
        <p:spPr>
          <a:xfrm>
            <a:off x="1528684" y="1678268"/>
            <a:ext cx="600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utfall</a:t>
            </a:r>
            <a:endParaRPr lang="sv-SE" sz="2000" dirty="0"/>
          </a:p>
        </p:txBody>
      </p:sp>
      <p:cxnSp>
        <p:nvCxnSpPr>
          <p:cNvPr id="17" name="Vinklad  16"/>
          <p:cNvCxnSpPr/>
          <p:nvPr/>
        </p:nvCxnSpPr>
        <p:spPr>
          <a:xfrm>
            <a:off x="7538045" y="1816768"/>
            <a:ext cx="2695074" cy="2478506"/>
          </a:xfrm>
          <a:prstGeom prst="bentConnector3">
            <a:avLst>
              <a:gd name="adj1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ihandsfigur 17"/>
          <p:cNvSpPr/>
          <p:nvPr/>
        </p:nvSpPr>
        <p:spPr>
          <a:xfrm>
            <a:off x="7718519" y="2044552"/>
            <a:ext cx="2731168" cy="1973993"/>
          </a:xfrm>
          <a:custGeom>
            <a:avLst/>
            <a:gdLst>
              <a:gd name="connsiteX0" fmla="*/ 0 w 4836695"/>
              <a:gd name="connsiteY0" fmla="*/ 2589128 h 2589128"/>
              <a:gd name="connsiteX1" fmla="*/ 2310063 w 4836695"/>
              <a:gd name="connsiteY1" fmla="*/ 327192 h 2589128"/>
              <a:gd name="connsiteX2" fmla="*/ 4836695 w 4836695"/>
              <a:gd name="connsiteY2" fmla="*/ 14370 h 2589128"/>
              <a:gd name="connsiteX3" fmla="*/ 4836695 w 4836695"/>
              <a:gd name="connsiteY3" fmla="*/ 14370 h 2589128"/>
              <a:gd name="connsiteX0" fmla="*/ 0 w 4836695"/>
              <a:gd name="connsiteY0" fmla="*/ 2574757 h 2574757"/>
              <a:gd name="connsiteX1" fmla="*/ 1753630 w 4836695"/>
              <a:gd name="connsiteY1" fmla="*/ 651873 h 2574757"/>
              <a:gd name="connsiteX2" fmla="*/ 4836695 w 4836695"/>
              <a:gd name="connsiteY2" fmla="*/ -1 h 2574757"/>
              <a:gd name="connsiteX3" fmla="*/ 4836695 w 4836695"/>
              <a:gd name="connsiteY3" fmla="*/ -1 h 2574757"/>
              <a:gd name="connsiteX0" fmla="*/ 0 w 4836695"/>
              <a:gd name="connsiteY0" fmla="*/ 2574758 h 2574758"/>
              <a:gd name="connsiteX1" fmla="*/ 1753630 w 4836695"/>
              <a:gd name="connsiteY1" fmla="*/ 651874 h 2574758"/>
              <a:gd name="connsiteX2" fmla="*/ 2846373 w 4836695"/>
              <a:gd name="connsiteY2" fmla="*/ 340094 h 2574758"/>
              <a:gd name="connsiteX3" fmla="*/ 4836695 w 4836695"/>
              <a:gd name="connsiteY3" fmla="*/ 0 h 2574758"/>
              <a:gd name="connsiteX4" fmla="*/ 4836695 w 4836695"/>
              <a:gd name="connsiteY4" fmla="*/ 0 h 2574758"/>
              <a:gd name="connsiteX0" fmla="*/ 0 w 4836695"/>
              <a:gd name="connsiteY0" fmla="*/ 2574758 h 2574758"/>
              <a:gd name="connsiteX1" fmla="*/ 1753630 w 4836695"/>
              <a:gd name="connsiteY1" fmla="*/ 651874 h 2574758"/>
              <a:gd name="connsiteX2" fmla="*/ 2846373 w 4836695"/>
              <a:gd name="connsiteY2" fmla="*/ 155156 h 2574758"/>
              <a:gd name="connsiteX3" fmla="*/ 4836695 w 4836695"/>
              <a:gd name="connsiteY3" fmla="*/ 0 h 2574758"/>
              <a:gd name="connsiteX4" fmla="*/ 4836695 w 4836695"/>
              <a:gd name="connsiteY4" fmla="*/ 0 h 2574758"/>
              <a:gd name="connsiteX0" fmla="*/ 0 w 4836695"/>
              <a:gd name="connsiteY0" fmla="*/ 2574758 h 2574758"/>
              <a:gd name="connsiteX1" fmla="*/ 1261400 w 4836695"/>
              <a:gd name="connsiteY1" fmla="*/ 990926 h 2574758"/>
              <a:gd name="connsiteX2" fmla="*/ 2846373 w 4836695"/>
              <a:gd name="connsiteY2" fmla="*/ 155156 h 2574758"/>
              <a:gd name="connsiteX3" fmla="*/ 4836695 w 4836695"/>
              <a:gd name="connsiteY3" fmla="*/ 0 h 2574758"/>
              <a:gd name="connsiteX4" fmla="*/ 4836695 w 4836695"/>
              <a:gd name="connsiteY4" fmla="*/ 0 h 2574758"/>
              <a:gd name="connsiteX0" fmla="*/ 0 w 4836695"/>
              <a:gd name="connsiteY0" fmla="*/ 2574758 h 2574758"/>
              <a:gd name="connsiteX1" fmla="*/ 1261400 w 4836695"/>
              <a:gd name="connsiteY1" fmla="*/ 990926 h 2574758"/>
              <a:gd name="connsiteX2" fmla="*/ 2803569 w 4836695"/>
              <a:gd name="connsiteY2" fmla="*/ 185980 h 2574758"/>
              <a:gd name="connsiteX3" fmla="*/ 4836695 w 4836695"/>
              <a:gd name="connsiteY3" fmla="*/ 0 h 2574758"/>
              <a:gd name="connsiteX4" fmla="*/ 4836695 w 4836695"/>
              <a:gd name="connsiteY4" fmla="*/ 0 h 2574758"/>
              <a:gd name="connsiteX0" fmla="*/ 0 w 4879704"/>
              <a:gd name="connsiteY0" fmla="*/ 2588534 h 2588534"/>
              <a:gd name="connsiteX1" fmla="*/ 1261400 w 4879704"/>
              <a:gd name="connsiteY1" fmla="*/ 1004702 h 2588534"/>
              <a:gd name="connsiteX2" fmla="*/ 2803569 w 4879704"/>
              <a:gd name="connsiteY2" fmla="*/ 199756 h 2588534"/>
              <a:gd name="connsiteX3" fmla="*/ 4836695 w 4879704"/>
              <a:gd name="connsiteY3" fmla="*/ 13776 h 2588534"/>
              <a:gd name="connsiteX4" fmla="*/ 4130452 w 4879704"/>
              <a:gd name="connsiteY4" fmla="*/ 13776 h 2588534"/>
              <a:gd name="connsiteX0" fmla="*/ 0 w 4239850"/>
              <a:gd name="connsiteY0" fmla="*/ 2574759 h 2574759"/>
              <a:gd name="connsiteX1" fmla="*/ 1261400 w 4239850"/>
              <a:gd name="connsiteY1" fmla="*/ 990927 h 2574759"/>
              <a:gd name="connsiteX2" fmla="*/ 2803569 w 4239850"/>
              <a:gd name="connsiteY2" fmla="*/ 185981 h 2574759"/>
              <a:gd name="connsiteX3" fmla="*/ 3959241 w 4239850"/>
              <a:gd name="connsiteY3" fmla="*/ 30824 h 2574759"/>
              <a:gd name="connsiteX4" fmla="*/ 4130452 w 4239850"/>
              <a:gd name="connsiteY4" fmla="*/ 1 h 2574759"/>
              <a:gd name="connsiteX0" fmla="*/ 0 w 3959241"/>
              <a:gd name="connsiteY0" fmla="*/ 2543935 h 2543935"/>
              <a:gd name="connsiteX1" fmla="*/ 1261400 w 3959241"/>
              <a:gd name="connsiteY1" fmla="*/ 960103 h 2543935"/>
              <a:gd name="connsiteX2" fmla="*/ 2803569 w 3959241"/>
              <a:gd name="connsiteY2" fmla="*/ 155157 h 2543935"/>
              <a:gd name="connsiteX3" fmla="*/ 3959241 w 3959241"/>
              <a:gd name="connsiteY3" fmla="*/ 0 h 2543935"/>
              <a:gd name="connsiteX0" fmla="*/ 0 w 4280261"/>
              <a:gd name="connsiteY0" fmla="*/ 2543935 h 2543935"/>
              <a:gd name="connsiteX1" fmla="*/ 1261400 w 4280261"/>
              <a:gd name="connsiteY1" fmla="*/ 960103 h 2543935"/>
              <a:gd name="connsiteX2" fmla="*/ 2803569 w 4280261"/>
              <a:gd name="connsiteY2" fmla="*/ 155157 h 2543935"/>
              <a:gd name="connsiteX3" fmla="*/ 4280261 w 4280261"/>
              <a:gd name="connsiteY3" fmla="*/ 0 h 2543935"/>
              <a:gd name="connsiteX0" fmla="*/ 0 w 4280261"/>
              <a:gd name="connsiteY0" fmla="*/ 2543935 h 2543935"/>
              <a:gd name="connsiteX1" fmla="*/ 3080511 w 4280261"/>
              <a:gd name="connsiteY1" fmla="*/ 2331724 h 2543935"/>
              <a:gd name="connsiteX2" fmla="*/ 2803569 w 4280261"/>
              <a:gd name="connsiteY2" fmla="*/ 155157 h 2543935"/>
              <a:gd name="connsiteX3" fmla="*/ 4280261 w 4280261"/>
              <a:gd name="connsiteY3" fmla="*/ 0 h 2543935"/>
              <a:gd name="connsiteX0" fmla="*/ 0 w 4280261"/>
              <a:gd name="connsiteY0" fmla="*/ 2543935 h 2543935"/>
              <a:gd name="connsiteX1" fmla="*/ 3080511 w 4280261"/>
              <a:gd name="connsiteY1" fmla="*/ 2331724 h 2543935"/>
              <a:gd name="connsiteX2" fmla="*/ 2803569 w 4280261"/>
              <a:gd name="connsiteY2" fmla="*/ 155157 h 2543935"/>
              <a:gd name="connsiteX3" fmla="*/ 4280261 w 4280261"/>
              <a:gd name="connsiteY3" fmla="*/ 0 h 2543935"/>
              <a:gd name="connsiteX0" fmla="*/ 0 w 4763191"/>
              <a:gd name="connsiteY0" fmla="*/ 2543935 h 2543935"/>
              <a:gd name="connsiteX1" fmla="*/ 3080511 w 4763191"/>
              <a:gd name="connsiteY1" fmla="*/ 2331724 h 2543935"/>
              <a:gd name="connsiteX2" fmla="*/ 4622680 w 4763191"/>
              <a:gd name="connsiteY2" fmla="*/ 1033610 h 2543935"/>
              <a:gd name="connsiteX3" fmla="*/ 4280261 w 4763191"/>
              <a:gd name="connsiteY3" fmla="*/ 0 h 2543935"/>
              <a:gd name="connsiteX0" fmla="*/ 0 w 4830690"/>
              <a:gd name="connsiteY0" fmla="*/ 2944633 h 2944633"/>
              <a:gd name="connsiteX1" fmla="*/ 3080511 w 4830690"/>
              <a:gd name="connsiteY1" fmla="*/ 2732422 h 2944633"/>
              <a:gd name="connsiteX2" fmla="*/ 4622680 w 4830690"/>
              <a:gd name="connsiteY2" fmla="*/ 1434308 h 2944633"/>
              <a:gd name="connsiteX3" fmla="*/ 4729690 w 4830690"/>
              <a:gd name="connsiteY3" fmla="*/ 0 h 2944633"/>
              <a:gd name="connsiteX0" fmla="*/ 0 w 4830690"/>
              <a:gd name="connsiteY0" fmla="*/ 2944633 h 2944633"/>
              <a:gd name="connsiteX1" fmla="*/ 3080511 w 4830690"/>
              <a:gd name="connsiteY1" fmla="*/ 2732422 h 2944633"/>
              <a:gd name="connsiteX2" fmla="*/ 4622680 w 4830690"/>
              <a:gd name="connsiteY2" fmla="*/ 1434308 h 2944633"/>
              <a:gd name="connsiteX3" fmla="*/ 4729690 w 4830690"/>
              <a:gd name="connsiteY3" fmla="*/ 0 h 2944633"/>
              <a:gd name="connsiteX0" fmla="*/ 0 w 4729690"/>
              <a:gd name="connsiteY0" fmla="*/ 2944633 h 2944633"/>
              <a:gd name="connsiteX1" fmla="*/ 3080511 w 4729690"/>
              <a:gd name="connsiteY1" fmla="*/ 2732422 h 2944633"/>
              <a:gd name="connsiteX2" fmla="*/ 4622680 w 4729690"/>
              <a:gd name="connsiteY2" fmla="*/ 1434308 h 2944633"/>
              <a:gd name="connsiteX3" fmla="*/ 4729690 w 4729690"/>
              <a:gd name="connsiteY3" fmla="*/ 0 h 2944633"/>
              <a:gd name="connsiteX0" fmla="*/ 0 w 4786712"/>
              <a:gd name="connsiteY0" fmla="*/ 2944633 h 2944633"/>
              <a:gd name="connsiteX1" fmla="*/ 3080511 w 4786712"/>
              <a:gd name="connsiteY1" fmla="*/ 2732422 h 2944633"/>
              <a:gd name="connsiteX2" fmla="*/ 4622680 w 4786712"/>
              <a:gd name="connsiteY2" fmla="*/ 1434308 h 2944633"/>
              <a:gd name="connsiteX3" fmla="*/ 4729690 w 4786712"/>
              <a:gd name="connsiteY3" fmla="*/ 0 h 2944633"/>
              <a:gd name="connsiteX0" fmla="*/ 0 w 4945716"/>
              <a:gd name="connsiteY0" fmla="*/ 2944633 h 2944633"/>
              <a:gd name="connsiteX1" fmla="*/ 3080511 w 4945716"/>
              <a:gd name="connsiteY1" fmla="*/ 2732422 h 2944633"/>
              <a:gd name="connsiteX2" fmla="*/ 4622680 w 4945716"/>
              <a:gd name="connsiteY2" fmla="*/ 1434308 h 2944633"/>
              <a:gd name="connsiteX3" fmla="*/ 4943702 w 4945716"/>
              <a:gd name="connsiteY3" fmla="*/ 0 h 2944633"/>
              <a:gd name="connsiteX0" fmla="*/ 0 w 4945716"/>
              <a:gd name="connsiteY0" fmla="*/ 2944633 h 2944633"/>
              <a:gd name="connsiteX1" fmla="*/ 3080511 w 4945716"/>
              <a:gd name="connsiteY1" fmla="*/ 2732422 h 2944633"/>
              <a:gd name="connsiteX2" fmla="*/ 4622680 w 4945716"/>
              <a:gd name="connsiteY2" fmla="*/ 1434308 h 2944633"/>
              <a:gd name="connsiteX3" fmla="*/ 4943702 w 4945716"/>
              <a:gd name="connsiteY3" fmla="*/ 0 h 2944633"/>
              <a:gd name="connsiteX0" fmla="*/ 0 w 4945716"/>
              <a:gd name="connsiteY0" fmla="*/ 2944633 h 2944633"/>
              <a:gd name="connsiteX1" fmla="*/ 3080511 w 4945716"/>
              <a:gd name="connsiteY1" fmla="*/ 2732422 h 2944633"/>
              <a:gd name="connsiteX2" fmla="*/ 4622680 w 4945716"/>
              <a:gd name="connsiteY2" fmla="*/ 1434308 h 2944633"/>
              <a:gd name="connsiteX3" fmla="*/ 4943702 w 4945716"/>
              <a:gd name="connsiteY3" fmla="*/ 0 h 2944633"/>
              <a:gd name="connsiteX0" fmla="*/ 0 w 4945716"/>
              <a:gd name="connsiteY0" fmla="*/ 2944633 h 2944633"/>
              <a:gd name="connsiteX1" fmla="*/ 3080511 w 4945716"/>
              <a:gd name="connsiteY1" fmla="*/ 2732422 h 2944633"/>
              <a:gd name="connsiteX2" fmla="*/ 4622680 w 4945716"/>
              <a:gd name="connsiteY2" fmla="*/ 1434308 h 2944633"/>
              <a:gd name="connsiteX3" fmla="*/ 4943702 w 4945716"/>
              <a:gd name="connsiteY3" fmla="*/ 0 h 2944633"/>
              <a:gd name="connsiteX0" fmla="*/ 0 w 4945716"/>
              <a:gd name="connsiteY0" fmla="*/ 2944633 h 2944633"/>
              <a:gd name="connsiteX1" fmla="*/ 3080511 w 4945716"/>
              <a:gd name="connsiteY1" fmla="*/ 2732422 h 2944633"/>
              <a:gd name="connsiteX2" fmla="*/ 4622680 w 4945716"/>
              <a:gd name="connsiteY2" fmla="*/ 1434308 h 2944633"/>
              <a:gd name="connsiteX3" fmla="*/ 4943702 w 4945716"/>
              <a:gd name="connsiteY3" fmla="*/ 0 h 2944633"/>
              <a:gd name="connsiteX0" fmla="*/ 0 w 4944055"/>
              <a:gd name="connsiteY0" fmla="*/ 2944633 h 2944633"/>
              <a:gd name="connsiteX1" fmla="*/ 3080511 w 4944055"/>
              <a:gd name="connsiteY1" fmla="*/ 2732422 h 2944633"/>
              <a:gd name="connsiteX2" fmla="*/ 4258858 w 4944055"/>
              <a:gd name="connsiteY2" fmla="*/ 1896652 h 2944633"/>
              <a:gd name="connsiteX3" fmla="*/ 4943702 w 4944055"/>
              <a:gd name="connsiteY3" fmla="*/ 0 h 2944633"/>
              <a:gd name="connsiteX0" fmla="*/ 0 w 4858537"/>
              <a:gd name="connsiteY0" fmla="*/ 2528524 h 2528524"/>
              <a:gd name="connsiteX1" fmla="*/ 3080511 w 4858537"/>
              <a:gd name="connsiteY1" fmla="*/ 2316313 h 2528524"/>
              <a:gd name="connsiteX2" fmla="*/ 4258858 w 4858537"/>
              <a:gd name="connsiteY2" fmla="*/ 1480543 h 2528524"/>
              <a:gd name="connsiteX3" fmla="*/ 4858098 w 4858537"/>
              <a:gd name="connsiteY3" fmla="*/ 0 h 2528524"/>
              <a:gd name="connsiteX0" fmla="*/ 0 w 4858098"/>
              <a:gd name="connsiteY0" fmla="*/ 2528524 h 2528524"/>
              <a:gd name="connsiteX1" fmla="*/ 3080511 w 4858098"/>
              <a:gd name="connsiteY1" fmla="*/ 2316313 h 2528524"/>
              <a:gd name="connsiteX2" fmla="*/ 4258858 w 4858098"/>
              <a:gd name="connsiteY2" fmla="*/ 1480543 h 2528524"/>
              <a:gd name="connsiteX3" fmla="*/ 4858098 w 4858098"/>
              <a:gd name="connsiteY3" fmla="*/ 0 h 252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8098" h="2528524">
                <a:moveTo>
                  <a:pt x="0" y="2528524"/>
                </a:moveTo>
                <a:cubicBezTo>
                  <a:pt x="2378473" y="2382693"/>
                  <a:pt x="2370701" y="2490977"/>
                  <a:pt x="3080511" y="2316313"/>
                </a:cubicBezTo>
                <a:cubicBezTo>
                  <a:pt x="3790321" y="2141649"/>
                  <a:pt x="3894824" y="1928241"/>
                  <a:pt x="4258858" y="1480543"/>
                </a:cubicBezTo>
                <a:cubicBezTo>
                  <a:pt x="4537289" y="1002022"/>
                  <a:pt x="4786760" y="493342"/>
                  <a:pt x="485809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9962403" y="4295139"/>
            <a:ext cx="966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investering</a:t>
            </a:r>
            <a:endParaRPr lang="sv-SE" sz="2000" dirty="0"/>
          </a:p>
        </p:txBody>
      </p:sp>
      <p:sp>
        <p:nvSpPr>
          <p:cNvPr id="20" name="textruta 19"/>
          <p:cNvSpPr txBox="1"/>
          <p:nvPr/>
        </p:nvSpPr>
        <p:spPr>
          <a:xfrm>
            <a:off x="6937140" y="1678268"/>
            <a:ext cx="600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utfall</a:t>
            </a:r>
            <a:endParaRPr lang="sv-SE" sz="2000" dirty="0"/>
          </a:p>
        </p:txBody>
      </p:sp>
      <p:sp>
        <p:nvSpPr>
          <p:cNvPr id="21" name="textruta 20"/>
          <p:cNvSpPr txBox="1"/>
          <p:nvPr/>
        </p:nvSpPr>
        <p:spPr>
          <a:xfrm>
            <a:off x="2989393" y="4721289"/>
            <a:ext cx="156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traditionell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8117081" y="4721289"/>
            <a:ext cx="156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innovativ</a:t>
            </a:r>
          </a:p>
        </p:txBody>
      </p:sp>
    </p:spTree>
    <p:extLst>
      <p:ext uri="{BB962C8B-B14F-4D97-AF65-F5344CB8AC3E}">
        <p14:creationId xmlns:p14="http://schemas.microsoft.com/office/powerpoint/2010/main" val="27807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TJÄNSTEDESIGN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18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1114420" y="595271"/>
            <a:ext cx="2415323" cy="2130251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UPPDRAG?</a:t>
            </a:r>
          </a:p>
        </p:txBody>
      </p:sp>
      <p:sp>
        <p:nvSpPr>
          <p:cNvPr id="7" name="Ellips 6"/>
          <p:cNvSpPr/>
          <p:nvPr/>
        </p:nvSpPr>
        <p:spPr>
          <a:xfrm>
            <a:off x="3321662" y="357102"/>
            <a:ext cx="7951175" cy="280053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</a:rPr>
              <a:t>Lagen om finansiell samordning (2003:1210)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”</a:t>
            </a:r>
            <a:r>
              <a:rPr lang="sv-SE" b="1" i="1" dirty="0">
                <a:solidFill>
                  <a:schemeClr val="tx1"/>
                </a:solidFill>
              </a:rPr>
              <a:t>2 §</a:t>
            </a:r>
            <a:r>
              <a:rPr lang="sv-SE" i="1" dirty="0">
                <a:solidFill>
                  <a:schemeClr val="tx1"/>
                </a:solidFill>
              </a:rPr>
              <a:t> Insatserna inom den finansiella samordningen skall avse individer som är i behov av samordnade rehabiliteringsinsatser och skall syfta till att dessa uppnår eller förbättrar sin förmåga att utföra förvärvsarbete.”</a:t>
            </a:r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 8"/>
          <p:cNvSpPr/>
          <p:nvPr/>
        </p:nvSpPr>
        <p:spPr>
          <a:xfrm>
            <a:off x="901869" y="2416928"/>
            <a:ext cx="6681139" cy="280053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</a:rPr>
              <a:t>Lagen om finansiell samordning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i="1" dirty="0">
                <a:solidFill>
                  <a:schemeClr val="tx1"/>
                </a:solidFill>
              </a:rPr>
              <a:t>”</a:t>
            </a:r>
            <a:r>
              <a:rPr lang="sv-SE" b="1" i="1" dirty="0">
                <a:solidFill>
                  <a:schemeClr val="tx1"/>
                </a:solidFill>
              </a:rPr>
              <a:t>7 § …</a:t>
            </a:r>
            <a:r>
              <a:rPr lang="sv-SE" i="1" dirty="0">
                <a:solidFill>
                  <a:schemeClr val="tx1"/>
                </a:solidFill>
              </a:rPr>
              <a:t>Samordningsförbundet får inte besluta i frågor om förmåner eller rättigheter för enskilda eller vidta åtgärder i övrigt som innefattar myndighetsutövning eller som avser tillhandahållande av tjänster avsedda för enskilda. ”</a:t>
            </a:r>
            <a:endParaRPr lang="sv-SE" b="1" i="1" dirty="0">
              <a:solidFill>
                <a:schemeClr val="tx1"/>
              </a:solidFill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7123016" y="2485418"/>
            <a:ext cx="2951225" cy="208658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</a:rPr>
              <a:t>Individ och Struktur</a:t>
            </a:r>
          </a:p>
        </p:txBody>
      </p:sp>
      <p:sp>
        <p:nvSpPr>
          <p:cNvPr id="13" name="Ellips 12"/>
          <p:cNvSpPr/>
          <p:nvPr/>
        </p:nvSpPr>
        <p:spPr>
          <a:xfrm>
            <a:off x="9458325" y="3219843"/>
            <a:ext cx="2170007" cy="208658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Här och nu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samt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förebyggande</a:t>
            </a:r>
          </a:p>
        </p:txBody>
      </p:sp>
    </p:spTree>
    <p:extLst>
      <p:ext uri="{BB962C8B-B14F-4D97-AF65-F5344CB8AC3E}">
        <p14:creationId xmlns:p14="http://schemas.microsoft.com/office/powerpoint/2010/main" val="40227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 15"/>
          <p:cNvGrpSpPr/>
          <p:nvPr/>
        </p:nvGrpSpPr>
        <p:grpSpPr>
          <a:xfrm>
            <a:off x="5623578" y="2224605"/>
            <a:ext cx="1243149" cy="1910908"/>
            <a:chOff x="2557711" y="2852936"/>
            <a:chExt cx="1473721" cy="2676282"/>
          </a:xfrm>
        </p:grpSpPr>
        <p:sp>
          <p:nvSpPr>
            <p:cNvPr id="17" name="Uttryckssymbol 16"/>
            <p:cNvSpPr/>
            <p:nvPr/>
          </p:nvSpPr>
          <p:spPr>
            <a:xfrm>
              <a:off x="3059832" y="2852936"/>
              <a:ext cx="576064" cy="648072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8" name="Rak 17"/>
            <p:cNvCxnSpPr/>
            <p:nvPr/>
          </p:nvCxnSpPr>
          <p:spPr>
            <a:xfrm>
              <a:off x="3347864" y="3501008"/>
              <a:ext cx="0" cy="1152128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/>
            <p:cNvCxnSpPr/>
            <p:nvPr/>
          </p:nvCxnSpPr>
          <p:spPr>
            <a:xfrm flipH="1">
              <a:off x="3059832" y="4665122"/>
              <a:ext cx="288033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/>
            <p:cNvCxnSpPr/>
            <p:nvPr/>
          </p:nvCxnSpPr>
          <p:spPr>
            <a:xfrm>
              <a:off x="3352027" y="4665122"/>
              <a:ext cx="283869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3347864" y="4653136"/>
              <a:ext cx="288032" cy="876082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 flipV="1">
              <a:off x="3059832" y="4653136"/>
              <a:ext cx="288031" cy="864096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>
              <a:off x="2557711" y="3411715"/>
              <a:ext cx="790152" cy="44933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 flipV="1">
              <a:off x="3347863" y="3424787"/>
              <a:ext cx="683569" cy="436261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3635896" y="5529218"/>
              <a:ext cx="144016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25"/>
            <p:cNvCxnSpPr/>
            <p:nvPr/>
          </p:nvCxnSpPr>
          <p:spPr>
            <a:xfrm flipH="1">
              <a:off x="2843808" y="5529218"/>
              <a:ext cx="216025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lips 1"/>
          <p:cNvSpPr/>
          <p:nvPr/>
        </p:nvSpPr>
        <p:spPr>
          <a:xfrm>
            <a:off x="6189197" y="2366508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/>
          <p:cNvSpPr/>
          <p:nvPr/>
        </p:nvSpPr>
        <p:spPr>
          <a:xfrm>
            <a:off x="6343394" y="236359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ankebubbla 2"/>
          <p:cNvSpPr/>
          <p:nvPr/>
        </p:nvSpPr>
        <p:spPr>
          <a:xfrm>
            <a:off x="5956027" y="843548"/>
            <a:ext cx="2353750" cy="12101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???</a:t>
            </a:r>
            <a:r>
              <a:rPr lang="sv-SE" sz="4800" b="1" dirty="0">
                <a:solidFill>
                  <a:schemeClr val="tx1"/>
                </a:solidFill>
              </a:rPr>
              <a:t>?</a:t>
            </a:r>
            <a:endParaRPr lang="sv-SE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2107801" y="1824495"/>
            <a:ext cx="3268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Hur vill du bli mött den dagen du är i behov av välfärdstjänsterna?</a:t>
            </a:r>
          </a:p>
        </p:txBody>
      </p:sp>
    </p:spTree>
    <p:extLst>
      <p:ext uri="{BB962C8B-B14F-4D97-AF65-F5344CB8AC3E}">
        <p14:creationId xmlns:p14="http://schemas.microsoft.com/office/powerpoint/2010/main" val="42286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r="42537"/>
          <a:stretch/>
        </p:blipFill>
        <p:spPr>
          <a:xfrm>
            <a:off x="7034982" y="822386"/>
            <a:ext cx="2595716" cy="421827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92" y="1155622"/>
            <a:ext cx="27527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6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Evidensbaserad praktik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71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 7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Professionen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- erfarenhet</a:t>
            </a:r>
          </a:p>
        </p:txBody>
      </p:sp>
      <p:sp>
        <p:nvSpPr>
          <p:cNvPr id="11" name="Ellips 10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Forskningen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- </a:t>
            </a:r>
            <a:r>
              <a:rPr lang="sv-SE" dirty="0">
                <a:solidFill>
                  <a:schemeClr val="tx1"/>
                </a:solidFill>
              </a:rPr>
              <a:t>bästa rådande evidens</a:t>
            </a:r>
          </a:p>
        </p:txBody>
      </p:sp>
      <p:sp>
        <p:nvSpPr>
          <p:cNvPr id="12" name="Ellips 11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Brukaren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- förväntan och förutsättning</a:t>
            </a:r>
          </a:p>
        </p:txBody>
      </p:sp>
    </p:spTree>
    <p:extLst>
      <p:ext uri="{BB962C8B-B14F-4D97-AF65-F5344CB8AC3E}">
        <p14:creationId xmlns:p14="http://schemas.microsoft.com/office/powerpoint/2010/main" val="80939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6148276" y="2517247"/>
            <a:ext cx="288032" cy="10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/>
          <p:cNvSpPr txBox="1">
            <a:spLocks noChangeAspect="1"/>
          </p:cNvSpPr>
          <p:nvPr/>
        </p:nvSpPr>
        <p:spPr>
          <a:xfrm>
            <a:off x="1229236" y="1419722"/>
            <a:ext cx="98380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900" b="1" dirty="0"/>
              <a:t>1 = 4</a:t>
            </a:r>
          </a:p>
        </p:txBody>
      </p:sp>
    </p:spTree>
    <p:extLst>
      <p:ext uri="{BB962C8B-B14F-4D97-AF65-F5344CB8AC3E}">
        <p14:creationId xmlns:p14="http://schemas.microsoft.com/office/powerpoint/2010/main" val="40627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6148276" y="2517247"/>
            <a:ext cx="288032" cy="10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/>
          <p:cNvSpPr txBox="1">
            <a:spLocks noChangeAspect="1"/>
          </p:cNvSpPr>
          <p:nvPr/>
        </p:nvSpPr>
        <p:spPr>
          <a:xfrm>
            <a:off x="1229236" y="1419722"/>
            <a:ext cx="98380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900" b="1" dirty="0"/>
              <a:t>1 = 4 = 8</a:t>
            </a:r>
          </a:p>
        </p:txBody>
      </p:sp>
    </p:spTree>
    <p:extLst>
      <p:ext uri="{BB962C8B-B14F-4D97-AF65-F5344CB8AC3E}">
        <p14:creationId xmlns:p14="http://schemas.microsoft.com/office/powerpoint/2010/main" val="40310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1394999" y="1359363"/>
            <a:ext cx="32682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Förbundsmiljön kan användas till ett långsiktigt gemensamt utvecklingsarbete utifrån ett holistiskt och socialt hållbart förhållningssätt där tjänstedesign och evidensbaserad praktik blir vägledande för utformningen.</a:t>
            </a:r>
          </a:p>
        </p:txBody>
      </p:sp>
      <p:sp>
        <p:nvSpPr>
          <p:cNvPr id="30" name="Ellips 29"/>
          <p:cNvSpPr>
            <a:spLocks noChangeAspect="1"/>
          </p:cNvSpPr>
          <p:nvPr/>
        </p:nvSpPr>
        <p:spPr>
          <a:xfrm>
            <a:off x="5533827" y="954650"/>
            <a:ext cx="2298145" cy="2209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FK</a:t>
            </a:r>
          </a:p>
        </p:txBody>
      </p:sp>
      <p:sp>
        <p:nvSpPr>
          <p:cNvPr id="31" name="Ellips 30"/>
          <p:cNvSpPr>
            <a:spLocks noChangeAspect="1"/>
          </p:cNvSpPr>
          <p:nvPr/>
        </p:nvSpPr>
        <p:spPr>
          <a:xfrm>
            <a:off x="7380650" y="2263895"/>
            <a:ext cx="2298145" cy="2209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AF</a:t>
            </a:r>
          </a:p>
        </p:txBody>
      </p:sp>
      <p:sp>
        <p:nvSpPr>
          <p:cNvPr id="32" name="Ellips 31"/>
          <p:cNvSpPr>
            <a:spLocks noChangeAspect="1"/>
          </p:cNvSpPr>
          <p:nvPr/>
        </p:nvSpPr>
        <p:spPr>
          <a:xfrm>
            <a:off x="5213993" y="2363594"/>
            <a:ext cx="2652370" cy="2232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REGION</a:t>
            </a:r>
          </a:p>
          <a:p>
            <a:pPr algn="ctr"/>
            <a:r>
              <a:rPr lang="sv-SE" b="1" dirty="0">
                <a:solidFill>
                  <a:schemeClr val="tx1"/>
                </a:solidFill>
              </a:rPr>
              <a:t>ÖSTERGÖTLAND</a:t>
            </a:r>
          </a:p>
        </p:txBody>
      </p:sp>
      <p:sp>
        <p:nvSpPr>
          <p:cNvPr id="33" name="Ellips 32"/>
          <p:cNvSpPr>
            <a:spLocks noChangeAspect="1"/>
          </p:cNvSpPr>
          <p:nvPr/>
        </p:nvSpPr>
        <p:spPr>
          <a:xfrm>
            <a:off x="7419864" y="934531"/>
            <a:ext cx="2298145" cy="2209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KOMMUN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6895166" y="2224605"/>
            <a:ext cx="1243149" cy="1910908"/>
            <a:chOff x="2557711" y="2852936"/>
            <a:chExt cx="1473721" cy="2676282"/>
          </a:xfrm>
        </p:grpSpPr>
        <p:sp>
          <p:nvSpPr>
            <p:cNvPr id="35" name="Uttryckssymbol 34"/>
            <p:cNvSpPr/>
            <p:nvPr/>
          </p:nvSpPr>
          <p:spPr>
            <a:xfrm>
              <a:off x="3059832" y="2852936"/>
              <a:ext cx="576064" cy="648072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6" name="Rak 35"/>
            <p:cNvCxnSpPr/>
            <p:nvPr/>
          </p:nvCxnSpPr>
          <p:spPr>
            <a:xfrm>
              <a:off x="3347864" y="3501008"/>
              <a:ext cx="0" cy="1152128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k 36"/>
            <p:cNvCxnSpPr/>
            <p:nvPr/>
          </p:nvCxnSpPr>
          <p:spPr>
            <a:xfrm flipH="1">
              <a:off x="3059832" y="4665122"/>
              <a:ext cx="288033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37"/>
            <p:cNvCxnSpPr/>
            <p:nvPr/>
          </p:nvCxnSpPr>
          <p:spPr>
            <a:xfrm>
              <a:off x="3352027" y="4665122"/>
              <a:ext cx="283869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38"/>
            <p:cNvCxnSpPr/>
            <p:nvPr/>
          </p:nvCxnSpPr>
          <p:spPr>
            <a:xfrm>
              <a:off x="3347864" y="4653136"/>
              <a:ext cx="288032" cy="876082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39"/>
            <p:cNvCxnSpPr/>
            <p:nvPr/>
          </p:nvCxnSpPr>
          <p:spPr>
            <a:xfrm flipV="1">
              <a:off x="3059832" y="4653136"/>
              <a:ext cx="288031" cy="864096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40"/>
            <p:cNvCxnSpPr/>
            <p:nvPr/>
          </p:nvCxnSpPr>
          <p:spPr>
            <a:xfrm>
              <a:off x="2557711" y="3411715"/>
              <a:ext cx="790152" cy="44933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41"/>
            <p:cNvCxnSpPr/>
            <p:nvPr/>
          </p:nvCxnSpPr>
          <p:spPr>
            <a:xfrm flipV="1">
              <a:off x="3347863" y="3424787"/>
              <a:ext cx="683569" cy="436261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3635896" y="5529218"/>
              <a:ext cx="144016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k 43"/>
            <p:cNvCxnSpPr/>
            <p:nvPr/>
          </p:nvCxnSpPr>
          <p:spPr>
            <a:xfrm flipH="1">
              <a:off x="2843808" y="5529218"/>
              <a:ext cx="216025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ktangel 44"/>
          <p:cNvSpPr/>
          <p:nvPr/>
        </p:nvSpPr>
        <p:spPr>
          <a:xfrm>
            <a:off x="7419864" y="2517247"/>
            <a:ext cx="288032" cy="10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Rak 45"/>
          <p:cNvCxnSpPr/>
          <p:nvPr/>
        </p:nvCxnSpPr>
        <p:spPr>
          <a:xfrm>
            <a:off x="7416333" y="2575804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 46"/>
          <p:cNvSpPr/>
          <p:nvPr/>
        </p:nvSpPr>
        <p:spPr>
          <a:xfrm>
            <a:off x="7460785" y="2366508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/>
          <p:cNvSpPr/>
          <p:nvPr/>
        </p:nvSpPr>
        <p:spPr>
          <a:xfrm>
            <a:off x="7614982" y="236359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5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 12"/>
          <p:cNvSpPr>
            <a:spLocks noChangeAspect="1"/>
          </p:cNvSpPr>
          <p:nvPr/>
        </p:nvSpPr>
        <p:spPr>
          <a:xfrm>
            <a:off x="5533827" y="954650"/>
            <a:ext cx="2298145" cy="2209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FK</a:t>
            </a:r>
          </a:p>
        </p:txBody>
      </p:sp>
      <p:sp>
        <p:nvSpPr>
          <p:cNvPr id="11" name="Ellips 10"/>
          <p:cNvSpPr>
            <a:spLocks noChangeAspect="1"/>
          </p:cNvSpPr>
          <p:nvPr/>
        </p:nvSpPr>
        <p:spPr>
          <a:xfrm>
            <a:off x="7380650" y="2263895"/>
            <a:ext cx="2298145" cy="2209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AF</a:t>
            </a:r>
          </a:p>
        </p:txBody>
      </p:sp>
      <p:sp>
        <p:nvSpPr>
          <p:cNvPr id="14" name="Ellips 13"/>
          <p:cNvSpPr>
            <a:spLocks noChangeAspect="1"/>
          </p:cNvSpPr>
          <p:nvPr/>
        </p:nvSpPr>
        <p:spPr>
          <a:xfrm>
            <a:off x="5213993" y="2363594"/>
            <a:ext cx="2652370" cy="2232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REGION</a:t>
            </a:r>
          </a:p>
          <a:p>
            <a:pPr algn="ctr"/>
            <a:r>
              <a:rPr lang="sv-SE" b="1" dirty="0">
                <a:solidFill>
                  <a:schemeClr val="tx1"/>
                </a:solidFill>
              </a:rPr>
              <a:t>ÖSTERGÖTLAND</a:t>
            </a:r>
          </a:p>
        </p:txBody>
      </p:sp>
      <p:sp>
        <p:nvSpPr>
          <p:cNvPr id="15" name="Ellips 14"/>
          <p:cNvSpPr>
            <a:spLocks noChangeAspect="1"/>
          </p:cNvSpPr>
          <p:nvPr/>
        </p:nvSpPr>
        <p:spPr>
          <a:xfrm>
            <a:off x="7419864" y="934531"/>
            <a:ext cx="2298145" cy="2209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KOMMUN</a:t>
            </a:r>
          </a:p>
        </p:txBody>
      </p:sp>
      <p:grpSp>
        <p:nvGrpSpPr>
          <p:cNvPr id="16" name="Grupp 15"/>
          <p:cNvGrpSpPr/>
          <p:nvPr/>
        </p:nvGrpSpPr>
        <p:grpSpPr>
          <a:xfrm>
            <a:off x="6895166" y="2224605"/>
            <a:ext cx="1243149" cy="1910908"/>
            <a:chOff x="2557711" y="2852936"/>
            <a:chExt cx="1473721" cy="2676282"/>
          </a:xfrm>
        </p:grpSpPr>
        <p:sp>
          <p:nvSpPr>
            <p:cNvPr id="17" name="Uttryckssymbol 16"/>
            <p:cNvSpPr/>
            <p:nvPr/>
          </p:nvSpPr>
          <p:spPr>
            <a:xfrm>
              <a:off x="3059832" y="2852936"/>
              <a:ext cx="576064" cy="648072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8" name="Rak 17"/>
            <p:cNvCxnSpPr/>
            <p:nvPr/>
          </p:nvCxnSpPr>
          <p:spPr>
            <a:xfrm>
              <a:off x="3347864" y="3501008"/>
              <a:ext cx="0" cy="1152128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/>
            <p:cNvCxnSpPr/>
            <p:nvPr/>
          </p:nvCxnSpPr>
          <p:spPr>
            <a:xfrm flipH="1">
              <a:off x="3059832" y="4665122"/>
              <a:ext cx="288033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/>
            <p:cNvCxnSpPr/>
            <p:nvPr/>
          </p:nvCxnSpPr>
          <p:spPr>
            <a:xfrm>
              <a:off x="3352027" y="4665122"/>
              <a:ext cx="283869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3347864" y="4653136"/>
              <a:ext cx="288032" cy="876082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 flipV="1">
              <a:off x="3059832" y="4653136"/>
              <a:ext cx="288031" cy="864096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>
              <a:off x="2557711" y="3411715"/>
              <a:ext cx="790152" cy="44933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 flipV="1">
              <a:off x="3347863" y="3424787"/>
              <a:ext cx="683569" cy="436261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3635896" y="5529218"/>
              <a:ext cx="144016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25"/>
            <p:cNvCxnSpPr/>
            <p:nvPr/>
          </p:nvCxnSpPr>
          <p:spPr>
            <a:xfrm flipH="1">
              <a:off x="2843808" y="5529218"/>
              <a:ext cx="216025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ktangel 3"/>
          <p:cNvSpPr/>
          <p:nvPr/>
        </p:nvSpPr>
        <p:spPr>
          <a:xfrm>
            <a:off x="7419864" y="2517247"/>
            <a:ext cx="288032" cy="10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8" name="Rak 27"/>
          <p:cNvCxnSpPr/>
          <p:nvPr/>
        </p:nvCxnSpPr>
        <p:spPr>
          <a:xfrm>
            <a:off x="7416333" y="2575804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 1"/>
          <p:cNvSpPr/>
          <p:nvPr/>
        </p:nvSpPr>
        <p:spPr>
          <a:xfrm>
            <a:off x="7460785" y="2366508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/>
          <p:cNvSpPr/>
          <p:nvPr/>
        </p:nvSpPr>
        <p:spPr>
          <a:xfrm>
            <a:off x="7614982" y="236359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/>
          <p:cNvSpPr txBox="1"/>
          <p:nvPr/>
        </p:nvSpPr>
        <p:spPr>
          <a:xfrm>
            <a:off x="865784" y="334069"/>
            <a:ext cx="3909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Drivbänk </a:t>
            </a:r>
            <a:br>
              <a:rPr lang="sv-SE" sz="2000" b="1" dirty="0"/>
            </a:br>
            <a:r>
              <a:rPr lang="sv-SE" sz="2000" b="1" dirty="0"/>
              <a:t>– ett första exempel för vår region</a:t>
            </a:r>
            <a:br>
              <a:rPr lang="sv-SE" sz="2000" b="1" dirty="0"/>
            </a:br>
            <a:endParaRPr lang="sv-S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från försteg till anställning i reell miljö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allas resurser används och ger blandade grupper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samarbete offentlig sektor och näringsliv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arenan ger möjligheter till helhetslösningar</a:t>
            </a:r>
            <a:br>
              <a:rPr lang="sv-SE" sz="2000" b="1" dirty="0"/>
            </a:br>
            <a:endParaRPr lang="sv-S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delat arbetsgivaransvar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särskild finansiering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nya allianser - partnerskap</a:t>
            </a:r>
            <a:br>
              <a:rPr lang="sv-SE" sz="2000" b="1" dirty="0"/>
            </a:b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26679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542925" y="614363"/>
            <a:ext cx="11649075" cy="5933173"/>
            <a:chOff x="542925" y="614363"/>
            <a:chExt cx="11649075" cy="5933173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947" y="5793685"/>
              <a:ext cx="2426186" cy="753851"/>
            </a:xfrm>
            <a:prstGeom prst="rect">
              <a:avLst/>
            </a:prstGeom>
          </p:spPr>
        </p:pic>
        <p:cxnSp>
          <p:nvCxnSpPr>
            <p:cNvPr id="10" name="Rak 9"/>
            <p:cNvCxnSpPr/>
            <p:nvPr/>
          </p:nvCxnSpPr>
          <p:spPr>
            <a:xfrm>
              <a:off x="946045" y="5402638"/>
              <a:ext cx="10668000" cy="25402"/>
            </a:xfrm>
            <a:prstGeom prst="line">
              <a:avLst/>
            </a:prstGeom>
            <a:ln>
              <a:solidFill>
                <a:srgbClr val="65C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upp 54"/>
            <p:cNvGrpSpPr>
              <a:grpSpLocks noChangeAspect="1"/>
            </p:cNvGrpSpPr>
            <p:nvPr/>
          </p:nvGrpSpPr>
          <p:grpSpPr>
            <a:xfrm>
              <a:off x="709565" y="2242475"/>
              <a:ext cx="738612" cy="1433181"/>
              <a:chOff x="338659" y="263458"/>
              <a:chExt cx="984812" cy="1910908"/>
            </a:xfrm>
          </p:grpSpPr>
          <p:grpSp>
            <p:nvGrpSpPr>
              <p:cNvPr id="16" name="Grupp 15"/>
              <p:cNvGrpSpPr/>
              <p:nvPr/>
            </p:nvGrpSpPr>
            <p:grpSpPr>
              <a:xfrm>
                <a:off x="338659" y="263458"/>
                <a:ext cx="984812" cy="1910908"/>
                <a:chOff x="2843810" y="2852936"/>
                <a:chExt cx="1167470" cy="2676282"/>
              </a:xfrm>
            </p:grpSpPr>
            <p:sp>
              <p:nvSpPr>
                <p:cNvPr id="17" name="Uttryckssymbol 16"/>
                <p:cNvSpPr/>
                <p:nvPr/>
              </p:nvSpPr>
              <p:spPr>
                <a:xfrm>
                  <a:off x="3059832" y="2852936"/>
                  <a:ext cx="576064" cy="648072"/>
                </a:xfrm>
                <a:prstGeom prst="smileyFac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18" name="Rak 17"/>
                <p:cNvCxnSpPr/>
                <p:nvPr/>
              </p:nvCxnSpPr>
              <p:spPr>
                <a:xfrm>
                  <a:off x="3347864" y="3501008"/>
                  <a:ext cx="0" cy="1152128"/>
                </a:xfrm>
                <a:prstGeom prst="line">
                  <a:avLst/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ak 18"/>
                <p:cNvCxnSpPr/>
                <p:nvPr/>
              </p:nvCxnSpPr>
              <p:spPr>
                <a:xfrm flipH="1">
                  <a:off x="3059832" y="4665122"/>
                  <a:ext cx="288033" cy="8521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19"/>
                <p:cNvCxnSpPr/>
                <p:nvPr/>
              </p:nvCxnSpPr>
              <p:spPr>
                <a:xfrm>
                  <a:off x="3352027" y="4665122"/>
                  <a:ext cx="283869" cy="8521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ak 20"/>
                <p:cNvCxnSpPr/>
                <p:nvPr/>
              </p:nvCxnSpPr>
              <p:spPr>
                <a:xfrm>
                  <a:off x="3347864" y="4653136"/>
                  <a:ext cx="288032" cy="876082"/>
                </a:xfrm>
                <a:prstGeom prst="line">
                  <a:avLst/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ak 21"/>
                <p:cNvCxnSpPr/>
                <p:nvPr/>
              </p:nvCxnSpPr>
              <p:spPr>
                <a:xfrm flipV="1">
                  <a:off x="3059832" y="4653136"/>
                  <a:ext cx="288031" cy="864096"/>
                </a:xfrm>
                <a:prstGeom prst="line">
                  <a:avLst/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ak 22"/>
                <p:cNvCxnSpPr/>
                <p:nvPr/>
              </p:nvCxnSpPr>
              <p:spPr>
                <a:xfrm rot="5400000" flipH="1" flipV="1">
                  <a:off x="2764923" y="3939935"/>
                  <a:ext cx="661827" cy="504054"/>
                </a:xfrm>
                <a:prstGeom prst="curvedConnector3">
                  <a:avLst>
                    <a:gd name="adj1" fmla="val 50000"/>
                  </a:avLst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ak 23"/>
                <p:cNvCxnSpPr/>
                <p:nvPr/>
              </p:nvCxnSpPr>
              <p:spPr>
                <a:xfrm>
                  <a:off x="3347864" y="3861049"/>
                  <a:ext cx="663416" cy="324813"/>
                </a:xfrm>
                <a:prstGeom prst="curvedConnector3">
                  <a:avLst>
                    <a:gd name="adj1" fmla="val 24201"/>
                  </a:avLst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Rak 24"/>
                <p:cNvCxnSpPr/>
                <p:nvPr/>
              </p:nvCxnSpPr>
              <p:spPr>
                <a:xfrm>
                  <a:off x="3635896" y="5529218"/>
                  <a:ext cx="144016" cy="0"/>
                </a:xfrm>
                <a:prstGeom prst="line">
                  <a:avLst/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ak 25"/>
                <p:cNvCxnSpPr/>
                <p:nvPr/>
              </p:nvCxnSpPr>
              <p:spPr>
                <a:xfrm flipH="1">
                  <a:off x="3043495" y="5529218"/>
                  <a:ext cx="216026" cy="0"/>
                </a:xfrm>
                <a:prstGeom prst="line">
                  <a:avLst/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Ellips 1"/>
              <p:cNvSpPr/>
              <p:nvPr/>
            </p:nvSpPr>
            <p:spPr>
              <a:xfrm>
                <a:off x="662943" y="40536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7" name="Ellips 26"/>
              <p:cNvSpPr/>
              <p:nvPr/>
            </p:nvSpPr>
            <p:spPr>
              <a:xfrm>
                <a:off x="817140" y="40244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" name="Rektangel med rundade hörn 2"/>
            <p:cNvSpPr/>
            <p:nvPr/>
          </p:nvSpPr>
          <p:spPr>
            <a:xfrm>
              <a:off x="9670503" y="3940917"/>
              <a:ext cx="1219639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b="1" dirty="0">
                  <a:solidFill>
                    <a:schemeClr val="accent1">
                      <a:lumMod val="50000"/>
                    </a:schemeClr>
                  </a:solidFill>
                </a:rPr>
                <a:t>Närings-liv</a:t>
              </a:r>
            </a:p>
          </p:txBody>
        </p:sp>
        <p:sp>
          <p:nvSpPr>
            <p:cNvPr id="30" name="Rektangel med rundade hörn 29"/>
            <p:cNvSpPr/>
            <p:nvPr/>
          </p:nvSpPr>
          <p:spPr>
            <a:xfrm>
              <a:off x="946045" y="3940917"/>
              <a:ext cx="1219639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b="1" dirty="0">
                  <a:solidFill>
                    <a:schemeClr val="accent1">
                      <a:lumMod val="50000"/>
                    </a:schemeClr>
                  </a:solidFill>
                </a:rPr>
                <a:t>Offentlig sektor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946045" y="4928922"/>
              <a:ext cx="1676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/>
                <a:t>Behov av stöd</a:t>
              </a: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9937206" y="4928922"/>
              <a:ext cx="1676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b="1" dirty="0"/>
                <a:t>Självständig</a:t>
              </a:r>
            </a:p>
          </p:txBody>
        </p:sp>
        <p:cxnSp>
          <p:nvCxnSpPr>
            <p:cNvPr id="7" name="Rak pil 6"/>
            <p:cNvCxnSpPr>
              <a:stCxn id="31" idx="3"/>
            </p:cNvCxnSpPr>
            <p:nvPr/>
          </p:nvCxnSpPr>
          <p:spPr>
            <a:xfrm>
              <a:off x="2622884" y="5128977"/>
              <a:ext cx="74475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ktangel med rundade hörn på samma sida 7"/>
            <p:cNvSpPr/>
            <p:nvPr/>
          </p:nvSpPr>
          <p:spPr>
            <a:xfrm rot="10800000">
              <a:off x="5510463" y="1548829"/>
              <a:ext cx="830179" cy="84221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5481133" y="1615990"/>
              <a:ext cx="958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Tjänste- design</a:t>
              </a:r>
            </a:p>
          </p:txBody>
        </p:sp>
        <p:sp>
          <p:nvSpPr>
            <p:cNvPr id="33" name="Rektangel med rundade hörn 32"/>
            <p:cNvSpPr>
              <a:spLocks noChangeAspect="1"/>
            </p:cNvSpPr>
            <p:nvPr/>
          </p:nvSpPr>
          <p:spPr>
            <a:xfrm rot="4628423">
              <a:off x="4616299" y="1769612"/>
              <a:ext cx="914738" cy="6858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Rektangel med rundade hörn 34"/>
            <p:cNvSpPr>
              <a:spLocks noChangeAspect="1"/>
            </p:cNvSpPr>
            <p:nvPr/>
          </p:nvSpPr>
          <p:spPr>
            <a:xfrm rot="4287419">
              <a:off x="3872698" y="1982381"/>
              <a:ext cx="914738" cy="6858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Rektangel med rundade hörn 35"/>
            <p:cNvSpPr>
              <a:spLocks noChangeAspect="1"/>
            </p:cNvSpPr>
            <p:nvPr/>
          </p:nvSpPr>
          <p:spPr>
            <a:xfrm rot="4087725">
              <a:off x="3141129" y="2271646"/>
              <a:ext cx="914738" cy="6858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" name="Rektangel med rundade hörn 36"/>
            <p:cNvSpPr>
              <a:spLocks noChangeAspect="1"/>
            </p:cNvSpPr>
            <p:nvPr/>
          </p:nvSpPr>
          <p:spPr>
            <a:xfrm rot="4087725">
              <a:off x="2415577" y="2602586"/>
              <a:ext cx="914738" cy="6858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Rektangel med rundade hörn 37"/>
            <p:cNvSpPr>
              <a:spLocks noChangeAspect="1"/>
            </p:cNvSpPr>
            <p:nvPr/>
          </p:nvSpPr>
          <p:spPr>
            <a:xfrm rot="3628177">
              <a:off x="1726120" y="2969621"/>
              <a:ext cx="914738" cy="6858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2" name="Grupp 11"/>
            <p:cNvGrpSpPr/>
            <p:nvPr/>
          </p:nvGrpSpPr>
          <p:grpSpPr>
            <a:xfrm flipH="1">
              <a:off x="6437424" y="1612406"/>
              <a:ext cx="3575979" cy="2114747"/>
              <a:chOff x="5698923" y="1788062"/>
              <a:chExt cx="3575979" cy="2114747"/>
            </a:xfrm>
          </p:grpSpPr>
          <p:sp>
            <p:nvSpPr>
              <p:cNvPr id="39" name="Rektangel med rundade hörn 38"/>
              <p:cNvSpPr>
                <a:spLocks noChangeAspect="1"/>
              </p:cNvSpPr>
              <p:nvPr/>
            </p:nvSpPr>
            <p:spPr>
              <a:xfrm rot="4628423">
                <a:off x="8474633" y="1902531"/>
                <a:ext cx="914738" cy="68580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ktangel med rundade hörn 39"/>
              <p:cNvSpPr>
                <a:spLocks noChangeAspect="1"/>
              </p:cNvSpPr>
              <p:nvPr/>
            </p:nvSpPr>
            <p:spPr>
              <a:xfrm rot="4287419">
                <a:off x="7731032" y="2115300"/>
                <a:ext cx="914738" cy="68580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ktangel med rundade hörn 40"/>
              <p:cNvSpPr>
                <a:spLocks noChangeAspect="1"/>
              </p:cNvSpPr>
              <p:nvPr/>
            </p:nvSpPr>
            <p:spPr>
              <a:xfrm rot="4087725">
                <a:off x="6999463" y="2404565"/>
                <a:ext cx="914738" cy="68580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ktangel med rundade hörn 41"/>
              <p:cNvSpPr>
                <a:spLocks noChangeAspect="1"/>
              </p:cNvSpPr>
              <p:nvPr/>
            </p:nvSpPr>
            <p:spPr>
              <a:xfrm rot="4087725">
                <a:off x="6273911" y="2735505"/>
                <a:ext cx="914738" cy="68580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ktangel med rundade hörn 42"/>
              <p:cNvSpPr>
                <a:spLocks noChangeAspect="1"/>
              </p:cNvSpPr>
              <p:nvPr/>
            </p:nvSpPr>
            <p:spPr>
              <a:xfrm rot="3628177">
                <a:off x="5584454" y="3102540"/>
                <a:ext cx="914738" cy="68580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4" name="Rektangel med rundade hörn 43"/>
            <p:cNvSpPr>
              <a:spLocks noChangeAspect="1"/>
            </p:cNvSpPr>
            <p:nvPr/>
          </p:nvSpPr>
          <p:spPr>
            <a:xfrm>
              <a:off x="10940100" y="4063807"/>
              <a:ext cx="947100" cy="6858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b="1" dirty="0">
                  <a:solidFill>
                    <a:schemeClr val="accent1">
                      <a:lumMod val="50000"/>
                    </a:schemeClr>
                  </a:solidFill>
                </a:rPr>
                <a:t>Långsiktigt</a:t>
              </a:r>
            </a:p>
            <a:p>
              <a:pPr algn="ctr"/>
              <a:r>
                <a:rPr lang="sv-SE" sz="1200" b="1" dirty="0">
                  <a:solidFill>
                    <a:schemeClr val="accent1">
                      <a:lumMod val="50000"/>
                    </a:schemeClr>
                  </a:solidFill>
                </a:rPr>
                <a:t>stöd</a:t>
              </a:r>
            </a:p>
          </p:txBody>
        </p:sp>
        <p:sp>
          <p:nvSpPr>
            <p:cNvPr id="45" name="textruta 44"/>
            <p:cNvSpPr txBox="1"/>
            <p:nvPr/>
          </p:nvSpPr>
          <p:spPr>
            <a:xfrm>
              <a:off x="3667546" y="3916603"/>
              <a:ext cx="4576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/>
                <a:t>Helhetssyn</a:t>
              </a:r>
              <a:br>
                <a:rPr lang="sv-SE" sz="2000" b="1" dirty="0"/>
              </a:br>
              <a:r>
                <a:rPr lang="sv-SE" sz="1400" dirty="0" err="1"/>
                <a:t>Agilt</a:t>
              </a:r>
              <a:r>
                <a:rPr lang="sv-SE" sz="1400" dirty="0"/>
                <a:t> förhållningssätt genom evidensbaserad praktik</a:t>
              </a:r>
              <a:br>
                <a:rPr lang="sv-SE" sz="1400" dirty="0"/>
              </a:br>
              <a:r>
                <a:rPr lang="sv-SE" sz="1400" dirty="0"/>
                <a:t>Allt sker i reell miljö och utifrån varje individs unika situation</a:t>
              </a:r>
              <a:endParaRPr lang="sv-SE" sz="2000" dirty="0"/>
            </a:p>
          </p:txBody>
        </p:sp>
        <p:sp>
          <p:nvSpPr>
            <p:cNvPr id="46" name="textruta 45"/>
            <p:cNvSpPr txBox="1"/>
            <p:nvPr/>
          </p:nvSpPr>
          <p:spPr>
            <a:xfrm>
              <a:off x="10073172" y="2663600"/>
              <a:ext cx="2118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Vägen till arbetsgivarna</a:t>
              </a:r>
              <a:b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Arbetsgivarkoordinatorer</a:t>
              </a:r>
            </a:p>
          </p:txBody>
        </p:sp>
        <p:sp>
          <p:nvSpPr>
            <p:cNvPr id="47" name="textruta 46"/>
            <p:cNvSpPr txBox="1"/>
            <p:nvPr/>
          </p:nvSpPr>
          <p:spPr>
            <a:xfrm>
              <a:off x="7994475" y="1900192"/>
              <a:ext cx="26843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 err="1">
                  <a:solidFill>
                    <a:schemeClr val="accent1">
                      <a:lumMod val="50000"/>
                    </a:schemeClr>
                  </a:solidFill>
                </a:rPr>
                <a:t>Supported</a:t>
              </a:r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sv-SE" sz="1400" b="1" dirty="0" err="1">
                  <a:solidFill>
                    <a:schemeClr val="accent1">
                      <a:lumMod val="50000"/>
                    </a:schemeClr>
                  </a:solidFill>
                </a:rPr>
                <a:t>Empoyment</a:t>
              </a:r>
              <a:endParaRPr lang="sv-SE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textruta 48"/>
            <p:cNvSpPr txBox="1"/>
            <p:nvPr/>
          </p:nvSpPr>
          <p:spPr>
            <a:xfrm>
              <a:off x="9112337" y="2270238"/>
              <a:ext cx="2789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Arbetsintegrerade sociala företag</a:t>
              </a:r>
            </a:p>
          </p:txBody>
        </p:sp>
        <p:sp>
          <p:nvSpPr>
            <p:cNvPr id="50" name="textruta 49"/>
            <p:cNvSpPr txBox="1"/>
            <p:nvPr/>
          </p:nvSpPr>
          <p:spPr>
            <a:xfrm>
              <a:off x="6514999" y="1356869"/>
              <a:ext cx="1676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Studiebesök</a:t>
              </a:r>
            </a:p>
          </p:txBody>
        </p:sp>
        <p:sp>
          <p:nvSpPr>
            <p:cNvPr id="56" name="textruta 55"/>
            <p:cNvSpPr txBox="1"/>
            <p:nvPr/>
          </p:nvSpPr>
          <p:spPr>
            <a:xfrm>
              <a:off x="1948234" y="1958623"/>
              <a:ext cx="1676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Arbetsterapeut</a:t>
              </a:r>
            </a:p>
          </p:txBody>
        </p:sp>
        <p:sp>
          <p:nvSpPr>
            <p:cNvPr id="57" name="textruta 56"/>
            <p:cNvSpPr txBox="1"/>
            <p:nvPr/>
          </p:nvSpPr>
          <p:spPr>
            <a:xfrm>
              <a:off x="1247510" y="2284213"/>
              <a:ext cx="1676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Stödfunktioner</a:t>
              </a:r>
            </a:p>
          </p:txBody>
        </p:sp>
        <p:sp>
          <p:nvSpPr>
            <p:cNvPr id="58" name="textruta 57"/>
            <p:cNvSpPr txBox="1"/>
            <p:nvPr/>
          </p:nvSpPr>
          <p:spPr>
            <a:xfrm>
              <a:off x="979451" y="2693534"/>
              <a:ext cx="1676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SIP</a:t>
              </a:r>
            </a:p>
          </p:txBody>
        </p:sp>
        <p:sp>
          <p:nvSpPr>
            <p:cNvPr id="51" name="textruta 50"/>
            <p:cNvSpPr txBox="1"/>
            <p:nvPr/>
          </p:nvSpPr>
          <p:spPr>
            <a:xfrm>
              <a:off x="2980510" y="3299024"/>
              <a:ext cx="1676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Försäkringskassan</a:t>
              </a:r>
            </a:p>
          </p:txBody>
        </p:sp>
        <p:sp>
          <p:nvSpPr>
            <p:cNvPr id="52" name="textruta 51"/>
            <p:cNvSpPr txBox="1"/>
            <p:nvPr/>
          </p:nvSpPr>
          <p:spPr>
            <a:xfrm>
              <a:off x="6874989" y="3091705"/>
              <a:ext cx="1676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Arbetsförmedlingen</a:t>
              </a:r>
            </a:p>
          </p:txBody>
        </p:sp>
        <p:sp>
          <p:nvSpPr>
            <p:cNvPr id="53" name="textruta 52"/>
            <p:cNvSpPr txBox="1"/>
            <p:nvPr/>
          </p:nvSpPr>
          <p:spPr>
            <a:xfrm>
              <a:off x="3730971" y="2959115"/>
              <a:ext cx="18547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Region Östergötland</a:t>
              </a:r>
            </a:p>
          </p:txBody>
        </p:sp>
        <p:sp>
          <p:nvSpPr>
            <p:cNvPr id="54" name="textruta 53"/>
            <p:cNvSpPr txBox="1"/>
            <p:nvPr/>
          </p:nvSpPr>
          <p:spPr>
            <a:xfrm>
              <a:off x="5117384" y="2575679"/>
              <a:ext cx="1676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Kommunerna</a:t>
              </a:r>
            </a:p>
          </p:txBody>
        </p:sp>
        <p:sp>
          <p:nvSpPr>
            <p:cNvPr id="59" name="textruta 58"/>
            <p:cNvSpPr txBox="1"/>
            <p:nvPr/>
          </p:nvSpPr>
          <p:spPr>
            <a:xfrm>
              <a:off x="7535166" y="1624707"/>
              <a:ext cx="3594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Praktiskt arbete/träning varvat med teori</a:t>
              </a:r>
            </a:p>
          </p:txBody>
        </p:sp>
        <p:sp>
          <p:nvSpPr>
            <p:cNvPr id="60" name="textruta 59"/>
            <p:cNvSpPr txBox="1"/>
            <p:nvPr/>
          </p:nvSpPr>
          <p:spPr>
            <a:xfrm>
              <a:off x="1867597" y="1639533"/>
              <a:ext cx="2438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accent1">
                      <a:lumMod val="50000"/>
                    </a:schemeClr>
                  </a:solidFill>
                </a:rPr>
                <a:t>Studieförberedande insatser</a:t>
              </a:r>
            </a:p>
          </p:txBody>
        </p:sp>
        <p:sp>
          <p:nvSpPr>
            <p:cNvPr id="4" name="Tankebubbla 3"/>
            <p:cNvSpPr/>
            <p:nvPr/>
          </p:nvSpPr>
          <p:spPr>
            <a:xfrm>
              <a:off x="542925" y="614363"/>
              <a:ext cx="1622759" cy="1344260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Jag vill… </a:t>
              </a:r>
            </a:p>
          </p:txBody>
        </p:sp>
      </p:grpSp>
      <p:sp>
        <p:nvSpPr>
          <p:cNvPr id="61" name="textruta 60"/>
          <p:cNvSpPr txBox="1"/>
          <p:nvPr/>
        </p:nvSpPr>
        <p:spPr>
          <a:xfrm>
            <a:off x="2411417" y="1363305"/>
            <a:ext cx="2675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accent1">
                    <a:lumMod val="50000"/>
                  </a:schemeClr>
                </a:solidFill>
              </a:rPr>
              <a:t>Tidigt sikte på anställningsbarhet</a:t>
            </a:r>
          </a:p>
        </p:txBody>
      </p:sp>
    </p:spTree>
    <p:extLst>
      <p:ext uri="{BB962C8B-B14F-4D97-AF65-F5344CB8AC3E}">
        <p14:creationId xmlns:p14="http://schemas.microsoft.com/office/powerpoint/2010/main" val="1376267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KOMPLEX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56" y="453153"/>
            <a:ext cx="8935810" cy="47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 12"/>
          <p:cNvSpPr>
            <a:spLocks noChangeAspect="1"/>
          </p:cNvSpPr>
          <p:nvPr/>
        </p:nvSpPr>
        <p:spPr>
          <a:xfrm>
            <a:off x="2307384" y="353186"/>
            <a:ext cx="2527955" cy="24307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FK</a:t>
            </a:r>
          </a:p>
        </p:txBody>
      </p:sp>
      <p:sp>
        <p:nvSpPr>
          <p:cNvPr id="11" name="Ellips 10"/>
          <p:cNvSpPr>
            <a:spLocks noChangeAspect="1"/>
          </p:cNvSpPr>
          <p:nvPr/>
        </p:nvSpPr>
        <p:spPr>
          <a:xfrm>
            <a:off x="8116110" y="2917126"/>
            <a:ext cx="2527955" cy="24307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AF</a:t>
            </a:r>
          </a:p>
        </p:txBody>
      </p:sp>
      <p:sp>
        <p:nvSpPr>
          <p:cNvPr id="14" name="Ellips 13"/>
          <p:cNvSpPr>
            <a:spLocks noChangeAspect="1"/>
          </p:cNvSpPr>
          <p:nvPr/>
        </p:nvSpPr>
        <p:spPr>
          <a:xfrm>
            <a:off x="2123114" y="2875629"/>
            <a:ext cx="2917610" cy="24552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REGION</a:t>
            </a:r>
          </a:p>
          <a:p>
            <a:pPr algn="ctr"/>
            <a:r>
              <a:rPr lang="sv-SE" b="1" dirty="0">
                <a:solidFill>
                  <a:schemeClr val="tx1"/>
                </a:solidFill>
              </a:rPr>
              <a:t>ÖSTERGÖTLAND</a:t>
            </a:r>
          </a:p>
        </p:txBody>
      </p:sp>
      <p:sp>
        <p:nvSpPr>
          <p:cNvPr id="15" name="Ellips 14"/>
          <p:cNvSpPr>
            <a:spLocks noChangeAspect="1"/>
          </p:cNvSpPr>
          <p:nvPr/>
        </p:nvSpPr>
        <p:spPr>
          <a:xfrm>
            <a:off x="8116110" y="353186"/>
            <a:ext cx="2527955" cy="24307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KOMMUN</a:t>
            </a:r>
          </a:p>
        </p:txBody>
      </p:sp>
      <p:grpSp>
        <p:nvGrpSpPr>
          <p:cNvPr id="16" name="Grupp 15"/>
          <p:cNvGrpSpPr/>
          <p:nvPr/>
        </p:nvGrpSpPr>
        <p:grpSpPr>
          <a:xfrm>
            <a:off x="5623578" y="2224605"/>
            <a:ext cx="1243149" cy="1910908"/>
            <a:chOff x="2557711" y="2852936"/>
            <a:chExt cx="1473721" cy="2676282"/>
          </a:xfrm>
        </p:grpSpPr>
        <p:sp>
          <p:nvSpPr>
            <p:cNvPr id="17" name="Uttryckssymbol 16"/>
            <p:cNvSpPr/>
            <p:nvPr/>
          </p:nvSpPr>
          <p:spPr>
            <a:xfrm>
              <a:off x="3059832" y="2852936"/>
              <a:ext cx="576064" cy="648072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8" name="Rak 17"/>
            <p:cNvCxnSpPr/>
            <p:nvPr/>
          </p:nvCxnSpPr>
          <p:spPr>
            <a:xfrm>
              <a:off x="3347864" y="3501008"/>
              <a:ext cx="0" cy="1152128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/>
            <p:cNvCxnSpPr/>
            <p:nvPr/>
          </p:nvCxnSpPr>
          <p:spPr>
            <a:xfrm flipH="1">
              <a:off x="3059832" y="4665122"/>
              <a:ext cx="288033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/>
            <p:cNvCxnSpPr/>
            <p:nvPr/>
          </p:nvCxnSpPr>
          <p:spPr>
            <a:xfrm>
              <a:off x="3352027" y="4665122"/>
              <a:ext cx="283869" cy="85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3347864" y="4653136"/>
              <a:ext cx="288032" cy="876082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 flipV="1">
              <a:off x="3059832" y="4653136"/>
              <a:ext cx="288031" cy="864096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>
              <a:off x="2557711" y="3411715"/>
              <a:ext cx="790152" cy="44933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 flipV="1">
              <a:off x="3347863" y="3424787"/>
              <a:ext cx="683569" cy="436261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3635896" y="5529218"/>
              <a:ext cx="144016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25"/>
            <p:cNvCxnSpPr/>
            <p:nvPr/>
          </p:nvCxnSpPr>
          <p:spPr>
            <a:xfrm flipH="1">
              <a:off x="2843808" y="5529218"/>
              <a:ext cx="216025" cy="0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ktangel 3"/>
          <p:cNvSpPr/>
          <p:nvPr/>
        </p:nvSpPr>
        <p:spPr>
          <a:xfrm>
            <a:off x="6148276" y="2517247"/>
            <a:ext cx="288032" cy="10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8" name="Rak 27"/>
          <p:cNvCxnSpPr/>
          <p:nvPr/>
        </p:nvCxnSpPr>
        <p:spPr>
          <a:xfrm>
            <a:off x="6144745" y="2575804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 1"/>
          <p:cNvSpPr/>
          <p:nvPr/>
        </p:nvSpPr>
        <p:spPr>
          <a:xfrm>
            <a:off x="6189197" y="2366508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/>
          <p:cNvSpPr/>
          <p:nvPr/>
        </p:nvSpPr>
        <p:spPr>
          <a:xfrm>
            <a:off x="6343394" y="236359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8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46 L 0.15716 0.09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4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19687 0.0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35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4622 -0.0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3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18372 -0.089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-44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MÖTESPLATS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FORSKNING OCH UTVECKLING</a:t>
            </a: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FINANSIÄR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OCH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MÖTESPLATS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FORSKNING OCH UTVECKLING</a:t>
            </a: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FINANSIÄR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OCH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385760" y="1066761"/>
            <a:ext cx="3529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 Styrelse</a:t>
            </a:r>
            <a:br>
              <a:rPr lang="sv-SE" dirty="0"/>
            </a:br>
            <a:r>
              <a:rPr lang="sv-SE" dirty="0"/>
              <a:t>- Beredningsgrupp</a:t>
            </a:r>
            <a:br>
              <a:rPr lang="sv-SE" dirty="0"/>
            </a:br>
            <a:r>
              <a:rPr lang="sv-SE" dirty="0"/>
              <a:t>- Nätverk   </a:t>
            </a:r>
            <a:br>
              <a:rPr lang="sv-SE" dirty="0"/>
            </a:br>
            <a:r>
              <a:rPr lang="sv-SE" dirty="0"/>
              <a:t>  (lokalt/regionalt/nationellt)</a:t>
            </a:r>
            <a:br>
              <a:rPr lang="sv-SE" dirty="0"/>
            </a:br>
            <a:r>
              <a:rPr lang="sv-SE" dirty="0"/>
              <a:t>  (offentlig/ideell/privat)</a:t>
            </a:r>
            <a:br>
              <a:rPr lang="sv-SE" dirty="0"/>
            </a:br>
            <a:r>
              <a:rPr lang="sv-SE" dirty="0"/>
              <a:t>- Seminarier och konferenser  </a:t>
            </a:r>
            <a:br>
              <a:rPr lang="sv-SE" dirty="0"/>
            </a:br>
            <a:r>
              <a:rPr lang="sv-SE" dirty="0"/>
              <a:t>- Välfärdsmässan</a:t>
            </a:r>
            <a:br>
              <a:rPr lang="sv-SE" dirty="0"/>
            </a:br>
            <a:r>
              <a:rPr lang="sv-SE" dirty="0"/>
              <a:t>- Sociala medier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8382924" y="635881"/>
            <a:ext cx="35290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 Följeforskning</a:t>
            </a:r>
            <a:br>
              <a:rPr lang="sv-SE" dirty="0"/>
            </a:br>
            <a:r>
              <a:rPr lang="sv-SE" dirty="0"/>
              <a:t>- NNS indikatorer</a:t>
            </a:r>
            <a:br>
              <a:rPr lang="sv-SE" dirty="0"/>
            </a:br>
            <a:r>
              <a:rPr lang="sv-SE" dirty="0"/>
              <a:t>- Utredningar</a:t>
            </a:r>
            <a:br>
              <a:rPr lang="sv-SE" dirty="0"/>
            </a:br>
            <a:r>
              <a:rPr lang="sv-SE" dirty="0"/>
              <a:t>- Helix</a:t>
            </a:r>
          </a:p>
          <a:p>
            <a:r>
              <a:rPr lang="sv-SE" dirty="0"/>
              <a:t>- FOU</a:t>
            </a:r>
            <a:br>
              <a:rPr lang="sv-SE" dirty="0"/>
            </a:br>
            <a:r>
              <a:rPr lang="sv-SE" dirty="0"/>
              <a:t>- Behovs- och omvärldsanalys</a:t>
            </a:r>
            <a:br>
              <a:rPr lang="sv-SE" dirty="0"/>
            </a:br>
            <a:r>
              <a:rPr lang="sv-SE" dirty="0"/>
              <a:t>- Tjänstedesign och AI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40512" y="3926698"/>
            <a:ext cx="196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 Drivbänk</a:t>
            </a:r>
          </a:p>
          <a:p>
            <a:r>
              <a:rPr lang="sv-SE" dirty="0"/>
              <a:t>- Samma koll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083953" y="3582211"/>
            <a:ext cx="4003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 Statistik och uppföljning (SUS etc.)</a:t>
            </a:r>
            <a:br>
              <a:rPr lang="sv-SE" dirty="0"/>
            </a:br>
            <a:r>
              <a:rPr lang="sv-SE" dirty="0"/>
              <a:t>- Administration</a:t>
            </a:r>
            <a:br>
              <a:rPr lang="sv-SE" dirty="0"/>
            </a:br>
            <a:r>
              <a:rPr lang="sv-SE" dirty="0"/>
              <a:t>- Hemsidan</a:t>
            </a:r>
            <a:br>
              <a:rPr lang="sv-SE" dirty="0"/>
            </a:br>
            <a:r>
              <a:rPr lang="sv-SE" dirty="0"/>
              <a:t>- Insatskatalogen (</a:t>
            </a:r>
            <a:r>
              <a:rPr lang="sv-SE" dirty="0">
                <a:hlinkClick r:id="rId4"/>
              </a:rPr>
              <a:t>www.samordning.org</a:t>
            </a:r>
            <a:r>
              <a:rPr lang="sv-SE" dirty="0"/>
              <a:t>)</a:t>
            </a:r>
            <a:br>
              <a:rPr lang="sv-SE" dirty="0"/>
            </a:br>
            <a:r>
              <a:rPr lang="sv-SE" dirty="0"/>
              <a:t>- ESF-teamet</a:t>
            </a:r>
            <a:br>
              <a:rPr lang="sv-SE" dirty="0"/>
            </a:br>
            <a:r>
              <a:rPr lang="sv-SE" dirty="0"/>
              <a:t>- Tryckeriet</a:t>
            </a:r>
          </a:p>
        </p:txBody>
      </p:sp>
    </p:spTree>
    <p:extLst>
      <p:ext uri="{BB962C8B-B14F-4D97-AF65-F5344CB8AC3E}">
        <p14:creationId xmlns:p14="http://schemas.microsoft.com/office/powerpoint/2010/main" val="1789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MÖTESPLATS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FORSKNING OCH UTVECKLING</a:t>
            </a: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FINANSIÄR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OCH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2332485" y="1482502"/>
            <a:ext cx="152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1 112 000 kr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8382924" y="1607435"/>
            <a:ext cx="139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900 000 kr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943231" y="3778782"/>
            <a:ext cx="1543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9 620 000 kr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055378" y="3839395"/>
            <a:ext cx="1517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4 235 000 kr</a:t>
            </a:r>
            <a:endParaRPr lang="sv-SE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4557720" y="402951"/>
            <a:ext cx="280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accent6">
                    <a:lumMod val="75000"/>
                  </a:schemeClr>
                </a:solidFill>
              </a:rPr>
              <a:t>Tilldelning 14 274 000 kr</a:t>
            </a:r>
            <a:endParaRPr lang="sv-SE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MÖTESPLATS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FORSKNING OCH UTVECKLING</a:t>
            </a: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FINANSIÄR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OCH 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SERVICE</a:t>
            </a: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3771903" y="1152489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KOMPLEX</a:t>
            </a:r>
          </a:p>
        </p:txBody>
      </p:sp>
      <p:sp>
        <p:nvSpPr>
          <p:cNvPr id="7" name="Ellips 6"/>
          <p:cNvSpPr/>
          <p:nvPr/>
        </p:nvSpPr>
        <p:spPr>
          <a:xfrm>
            <a:off x="5967601" y="1342836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4573739" y="2822497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56" y="453153"/>
            <a:ext cx="8935810" cy="47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1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7966" y="2822497"/>
            <a:ext cx="9525000" cy="2209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br>
              <a:rPr lang="sv-SE" dirty="0">
                <a:latin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</a:rPr>
            </a:br>
            <a:br>
              <a:rPr lang="sv-SE" sz="4800" dirty="0">
                <a:latin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</a:rPr>
              <a:t> </a:t>
            </a:r>
            <a:br>
              <a:rPr lang="sv-SE" sz="4800" dirty="0">
                <a:latin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7" y="5793685"/>
            <a:ext cx="2426186" cy="753851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8572503" y="507075"/>
            <a:ext cx="2415323" cy="21302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VAD?</a:t>
            </a:r>
          </a:p>
        </p:txBody>
      </p:sp>
      <p:sp>
        <p:nvSpPr>
          <p:cNvPr id="8" name="Ellips 7"/>
          <p:cNvSpPr/>
          <p:nvPr/>
        </p:nvSpPr>
        <p:spPr>
          <a:xfrm>
            <a:off x="1444776" y="4462896"/>
            <a:ext cx="869799" cy="7522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NU</a:t>
            </a:r>
          </a:p>
        </p:txBody>
      </p:sp>
      <p:cxnSp>
        <p:nvCxnSpPr>
          <p:cNvPr id="10" name="Rak 9"/>
          <p:cNvCxnSpPr/>
          <p:nvPr/>
        </p:nvCxnSpPr>
        <p:spPr>
          <a:xfrm>
            <a:off x="946045" y="5402638"/>
            <a:ext cx="10668000" cy="25402"/>
          </a:xfrm>
          <a:prstGeom prst="line">
            <a:avLst/>
          </a:prstGeom>
          <a:ln>
            <a:solidFill>
              <a:srgbClr val="65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pil 3"/>
          <p:cNvCxnSpPr>
            <a:stCxn id="8" idx="7"/>
          </p:cNvCxnSpPr>
          <p:nvPr/>
        </p:nvCxnSpPr>
        <p:spPr>
          <a:xfrm flipV="1">
            <a:off x="2187196" y="1814513"/>
            <a:ext cx="6356729" cy="2758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ihandsfigur 12"/>
          <p:cNvSpPr/>
          <p:nvPr/>
        </p:nvSpPr>
        <p:spPr>
          <a:xfrm>
            <a:off x="2344994" y="1755058"/>
            <a:ext cx="6356554" cy="2949677"/>
          </a:xfrm>
          <a:custGeom>
            <a:avLst/>
            <a:gdLst>
              <a:gd name="connsiteX0" fmla="*/ 0 w 6356554"/>
              <a:gd name="connsiteY0" fmla="*/ 2949677 h 2949677"/>
              <a:gd name="connsiteX1" fmla="*/ 575187 w 6356554"/>
              <a:gd name="connsiteY1" fmla="*/ 2875936 h 2949677"/>
              <a:gd name="connsiteX2" fmla="*/ 560438 w 6356554"/>
              <a:gd name="connsiteY2" fmla="*/ 2669458 h 2949677"/>
              <a:gd name="connsiteX3" fmla="*/ 530941 w 6356554"/>
              <a:gd name="connsiteY3" fmla="*/ 2595716 h 2949677"/>
              <a:gd name="connsiteX4" fmla="*/ 516193 w 6356554"/>
              <a:gd name="connsiteY4" fmla="*/ 2551471 h 2949677"/>
              <a:gd name="connsiteX5" fmla="*/ 412954 w 6356554"/>
              <a:gd name="connsiteY5" fmla="*/ 2418736 h 2949677"/>
              <a:gd name="connsiteX6" fmla="*/ 294967 w 6356554"/>
              <a:gd name="connsiteY6" fmla="*/ 2344994 h 2949677"/>
              <a:gd name="connsiteX7" fmla="*/ 265471 w 6356554"/>
              <a:gd name="connsiteY7" fmla="*/ 2300748 h 2949677"/>
              <a:gd name="connsiteX8" fmla="*/ 221225 w 6356554"/>
              <a:gd name="connsiteY8" fmla="*/ 2286000 h 2949677"/>
              <a:gd name="connsiteX9" fmla="*/ 176980 w 6356554"/>
              <a:gd name="connsiteY9" fmla="*/ 2256503 h 2949677"/>
              <a:gd name="connsiteX10" fmla="*/ 162232 w 6356554"/>
              <a:gd name="connsiteY10" fmla="*/ 2212258 h 2949677"/>
              <a:gd name="connsiteX11" fmla="*/ 191729 w 6356554"/>
              <a:gd name="connsiteY11" fmla="*/ 2153265 h 2949677"/>
              <a:gd name="connsiteX12" fmla="*/ 339212 w 6356554"/>
              <a:gd name="connsiteY12" fmla="*/ 2079523 h 2949677"/>
              <a:gd name="connsiteX13" fmla="*/ 398206 w 6356554"/>
              <a:gd name="connsiteY13" fmla="*/ 2050026 h 2949677"/>
              <a:gd name="connsiteX14" fmla="*/ 442451 w 6356554"/>
              <a:gd name="connsiteY14" fmla="*/ 2035277 h 2949677"/>
              <a:gd name="connsiteX15" fmla="*/ 560438 w 6356554"/>
              <a:gd name="connsiteY15" fmla="*/ 1991032 h 2949677"/>
              <a:gd name="connsiteX16" fmla="*/ 899651 w 6356554"/>
              <a:gd name="connsiteY16" fmla="*/ 2005781 h 2949677"/>
              <a:gd name="connsiteX17" fmla="*/ 943896 w 6356554"/>
              <a:gd name="connsiteY17" fmla="*/ 2020529 h 2949677"/>
              <a:gd name="connsiteX18" fmla="*/ 1017638 w 6356554"/>
              <a:gd name="connsiteY18" fmla="*/ 2035277 h 2949677"/>
              <a:gd name="connsiteX19" fmla="*/ 1106129 w 6356554"/>
              <a:gd name="connsiteY19" fmla="*/ 2094271 h 2949677"/>
              <a:gd name="connsiteX20" fmla="*/ 1179871 w 6356554"/>
              <a:gd name="connsiteY20" fmla="*/ 2197510 h 2949677"/>
              <a:gd name="connsiteX21" fmla="*/ 1209367 w 6356554"/>
              <a:gd name="connsiteY21" fmla="*/ 2241755 h 2949677"/>
              <a:gd name="connsiteX22" fmla="*/ 1224116 w 6356554"/>
              <a:gd name="connsiteY22" fmla="*/ 2315497 h 2949677"/>
              <a:gd name="connsiteX23" fmla="*/ 1253612 w 6356554"/>
              <a:gd name="connsiteY23" fmla="*/ 2433484 h 2949677"/>
              <a:gd name="connsiteX24" fmla="*/ 1268361 w 6356554"/>
              <a:gd name="connsiteY24" fmla="*/ 2551471 h 2949677"/>
              <a:gd name="connsiteX25" fmla="*/ 1283109 w 6356554"/>
              <a:gd name="connsiteY25" fmla="*/ 2595716 h 2949677"/>
              <a:gd name="connsiteX26" fmla="*/ 1342103 w 6356554"/>
              <a:gd name="connsiteY26" fmla="*/ 2625213 h 2949677"/>
              <a:gd name="connsiteX27" fmla="*/ 1386348 w 6356554"/>
              <a:gd name="connsiteY27" fmla="*/ 2654710 h 2949677"/>
              <a:gd name="connsiteX28" fmla="*/ 1533832 w 6356554"/>
              <a:gd name="connsiteY28" fmla="*/ 2639961 h 2949677"/>
              <a:gd name="connsiteX29" fmla="*/ 1563329 w 6356554"/>
              <a:gd name="connsiteY29" fmla="*/ 2595716 h 2949677"/>
              <a:gd name="connsiteX30" fmla="*/ 1681316 w 6356554"/>
              <a:gd name="connsiteY30" fmla="*/ 2477729 h 2949677"/>
              <a:gd name="connsiteX31" fmla="*/ 1769806 w 6356554"/>
              <a:gd name="connsiteY31" fmla="*/ 2374490 h 2949677"/>
              <a:gd name="connsiteX32" fmla="*/ 1843548 w 6356554"/>
              <a:gd name="connsiteY32" fmla="*/ 2286000 h 2949677"/>
              <a:gd name="connsiteX33" fmla="*/ 1858296 w 6356554"/>
              <a:gd name="connsiteY33" fmla="*/ 2241755 h 2949677"/>
              <a:gd name="connsiteX34" fmla="*/ 1887793 w 6356554"/>
              <a:gd name="connsiteY34" fmla="*/ 2138516 h 2949677"/>
              <a:gd name="connsiteX35" fmla="*/ 1873045 w 6356554"/>
              <a:gd name="connsiteY35" fmla="*/ 1917290 h 2949677"/>
              <a:gd name="connsiteX36" fmla="*/ 1843548 w 6356554"/>
              <a:gd name="connsiteY36" fmla="*/ 1873045 h 2949677"/>
              <a:gd name="connsiteX37" fmla="*/ 1814051 w 6356554"/>
              <a:gd name="connsiteY37" fmla="*/ 1814052 h 2949677"/>
              <a:gd name="connsiteX38" fmla="*/ 1769806 w 6356554"/>
              <a:gd name="connsiteY38" fmla="*/ 1666568 h 2949677"/>
              <a:gd name="connsiteX39" fmla="*/ 1784554 w 6356554"/>
              <a:gd name="connsiteY39" fmla="*/ 1430594 h 2949677"/>
              <a:gd name="connsiteX40" fmla="*/ 1858296 w 6356554"/>
              <a:gd name="connsiteY40" fmla="*/ 1297858 h 2949677"/>
              <a:gd name="connsiteX41" fmla="*/ 1917290 w 6356554"/>
              <a:gd name="connsiteY41" fmla="*/ 1268361 h 2949677"/>
              <a:gd name="connsiteX42" fmla="*/ 1991032 w 6356554"/>
              <a:gd name="connsiteY42" fmla="*/ 1224116 h 2949677"/>
              <a:gd name="connsiteX43" fmla="*/ 2094271 w 6356554"/>
              <a:gd name="connsiteY43" fmla="*/ 1194619 h 2949677"/>
              <a:gd name="connsiteX44" fmla="*/ 2433483 w 6356554"/>
              <a:gd name="connsiteY44" fmla="*/ 1224116 h 2949677"/>
              <a:gd name="connsiteX45" fmla="*/ 2492477 w 6356554"/>
              <a:gd name="connsiteY45" fmla="*/ 1283110 h 2949677"/>
              <a:gd name="connsiteX46" fmla="*/ 2551471 w 6356554"/>
              <a:gd name="connsiteY46" fmla="*/ 1312607 h 2949677"/>
              <a:gd name="connsiteX47" fmla="*/ 2698954 w 6356554"/>
              <a:gd name="connsiteY47" fmla="*/ 1460090 h 2949677"/>
              <a:gd name="connsiteX48" fmla="*/ 2757948 w 6356554"/>
              <a:gd name="connsiteY48" fmla="*/ 1519084 h 2949677"/>
              <a:gd name="connsiteX49" fmla="*/ 2890683 w 6356554"/>
              <a:gd name="connsiteY49" fmla="*/ 1592826 h 2949677"/>
              <a:gd name="connsiteX50" fmla="*/ 2964425 w 6356554"/>
              <a:gd name="connsiteY50" fmla="*/ 1607574 h 2949677"/>
              <a:gd name="connsiteX51" fmla="*/ 3008671 w 6356554"/>
              <a:gd name="connsiteY51" fmla="*/ 1637071 h 2949677"/>
              <a:gd name="connsiteX52" fmla="*/ 3082412 w 6356554"/>
              <a:gd name="connsiteY52" fmla="*/ 1651819 h 2949677"/>
              <a:gd name="connsiteX53" fmla="*/ 3141406 w 6356554"/>
              <a:gd name="connsiteY53" fmla="*/ 1666568 h 2949677"/>
              <a:gd name="connsiteX54" fmla="*/ 3392129 w 6356554"/>
              <a:gd name="connsiteY54" fmla="*/ 1637071 h 2949677"/>
              <a:gd name="connsiteX55" fmla="*/ 3436374 w 6356554"/>
              <a:gd name="connsiteY55" fmla="*/ 1592826 h 2949677"/>
              <a:gd name="connsiteX56" fmla="*/ 3465871 w 6356554"/>
              <a:gd name="connsiteY56" fmla="*/ 1548581 h 2949677"/>
              <a:gd name="connsiteX57" fmla="*/ 3510116 w 6356554"/>
              <a:gd name="connsiteY57" fmla="*/ 1489587 h 2949677"/>
              <a:gd name="connsiteX58" fmla="*/ 3524864 w 6356554"/>
              <a:gd name="connsiteY58" fmla="*/ 1445342 h 2949677"/>
              <a:gd name="connsiteX59" fmla="*/ 3569109 w 6356554"/>
              <a:gd name="connsiteY59" fmla="*/ 1386348 h 2949677"/>
              <a:gd name="connsiteX60" fmla="*/ 3554361 w 6356554"/>
              <a:gd name="connsiteY60" fmla="*/ 1047136 h 2949677"/>
              <a:gd name="connsiteX61" fmla="*/ 3539612 w 6356554"/>
              <a:gd name="connsiteY61" fmla="*/ 1002890 h 2949677"/>
              <a:gd name="connsiteX62" fmla="*/ 3436374 w 6356554"/>
              <a:gd name="connsiteY62" fmla="*/ 855407 h 2949677"/>
              <a:gd name="connsiteX63" fmla="*/ 3377380 w 6356554"/>
              <a:gd name="connsiteY63" fmla="*/ 781665 h 2949677"/>
              <a:gd name="connsiteX64" fmla="*/ 3362632 w 6356554"/>
              <a:gd name="connsiteY64" fmla="*/ 737419 h 2949677"/>
              <a:gd name="connsiteX65" fmla="*/ 3377380 w 6356554"/>
              <a:gd name="connsiteY65" fmla="*/ 516194 h 2949677"/>
              <a:gd name="connsiteX66" fmla="*/ 3392129 w 6356554"/>
              <a:gd name="connsiteY66" fmla="*/ 471948 h 2949677"/>
              <a:gd name="connsiteX67" fmla="*/ 3480619 w 6356554"/>
              <a:gd name="connsiteY67" fmla="*/ 398207 h 2949677"/>
              <a:gd name="connsiteX68" fmla="*/ 3583858 w 6356554"/>
              <a:gd name="connsiteY68" fmla="*/ 324465 h 2949677"/>
              <a:gd name="connsiteX69" fmla="*/ 3628103 w 6356554"/>
              <a:gd name="connsiteY69" fmla="*/ 309716 h 2949677"/>
              <a:gd name="connsiteX70" fmla="*/ 3878825 w 6356554"/>
              <a:gd name="connsiteY70" fmla="*/ 324465 h 2949677"/>
              <a:gd name="connsiteX71" fmla="*/ 3982064 w 6356554"/>
              <a:gd name="connsiteY71" fmla="*/ 398207 h 2949677"/>
              <a:gd name="connsiteX72" fmla="*/ 4129548 w 6356554"/>
              <a:gd name="connsiteY72" fmla="*/ 530942 h 2949677"/>
              <a:gd name="connsiteX73" fmla="*/ 4173793 w 6356554"/>
              <a:gd name="connsiteY73" fmla="*/ 575187 h 2949677"/>
              <a:gd name="connsiteX74" fmla="*/ 4232787 w 6356554"/>
              <a:gd name="connsiteY74" fmla="*/ 663677 h 2949677"/>
              <a:gd name="connsiteX75" fmla="*/ 4262283 w 6356554"/>
              <a:gd name="connsiteY75" fmla="*/ 737419 h 2949677"/>
              <a:gd name="connsiteX76" fmla="*/ 4291780 w 6356554"/>
              <a:gd name="connsiteY76" fmla="*/ 796413 h 2949677"/>
              <a:gd name="connsiteX77" fmla="*/ 4336025 w 6356554"/>
              <a:gd name="connsiteY77" fmla="*/ 899652 h 2949677"/>
              <a:gd name="connsiteX78" fmla="*/ 4380271 w 6356554"/>
              <a:gd name="connsiteY78" fmla="*/ 929148 h 2949677"/>
              <a:gd name="connsiteX79" fmla="*/ 4439264 w 6356554"/>
              <a:gd name="connsiteY79" fmla="*/ 973394 h 2949677"/>
              <a:gd name="connsiteX80" fmla="*/ 4572000 w 6356554"/>
              <a:gd name="connsiteY80" fmla="*/ 988142 h 2949677"/>
              <a:gd name="connsiteX81" fmla="*/ 4866967 w 6356554"/>
              <a:gd name="connsiteY81" fmla="*/ 958645 h 2949677"/>
              <a:gd name="connsiteX82" fmla="*/ 4881716 w 6356554"/>
              <a:gd name="connsiteY82" fmla="*/ 796413 h 2949677"/>
              <a:gd name="connsiteX83" fmla="*/ 4911212 w 6356554"/>
              <a:gd name="connsiteY83" fmla="*/ 678426 h 2949677"/>
              <a:gd name="connsiteX84" fmla="*/ 4925961 w 6356554"/>
              <a:gd name="connsiteY84" fmla="*/ 604684 h 2949677"/>
              <a:gd name="connsiteX85" fmla="*/ 4940709 w 6356554"/>
              <a:gd name="connsiteY85" fmla="*/ 162232 h 2949677"/>
              <a:gd name="connsiteX86" fmla="*/ 4970206 w 6356554"/>
              <a:gd name="connsiteY86" fmla="*/ 117987 h 2949677"/>
              <a:gd name="connsiteX87" fmla="*/ 5088193 w 6356554"/>
              <a:gd name="connsiteY87" fmla="*/ 29497 h 2949677"/>
              <a:gd name="connsiteX88" fmla="*/ 5206180 w 6356554"/>
              <a:gd name="connsiteY88" fmla="*/ 0 h 2949677"/>
              <a:gd name="connsiteX89" fmla="*/ 5353664 w 6356554"/>
              <a:gd name="connsiteY89" fmla="*/ 14748 h 2949677"/>
              <a:gd name="connsiteX90" fmla="*/ 5412658 w 6356554"/>
              <a:gd name="connsiteY90" fmla="*/ 44245 h 2949677"/>
              <a:gd name="connsiteX91" fmla="*/ 5515896 w 6356554"/>
              <a:gd name="connsiteY91" fmla="*/ 117987 h 2949677"/>
              <a:gd name="connsiteX92" fmla="*/ 5545393 w 6356554"/>
              <a:gd name="connsiteY92" fmla="*/ 162232 h 2949677"/>
              <a:gd name="connsiteX93" fmla="*/ 5589638 w 6356554"/>
              <a:gd name="connsiteY93" fmla="*/ 206477 h 2949677"/>
              <a:gd name="connsiteX94" fmla="*/ 5604387 w 6356554"/>
              <a:gd name="connsiteY94" fmla="*/ 265471 h 2949677"/>
              <a:gd name="connsiteX95" fmla="*/ 5663380 w 6356554"/>
              <a:gd name="connsiteY95" fmla="*/ 427703 h 2949677"/>
              <a:gd name="connsiteX96" fmla="*/ 5707625 w 6356554"/>
              <a:gd name="connsiteY96" fmla="*/ 589936 h 2949677"/>
              <a:gd name="connsiteX97" fmla="*/ 5737122 w 6356554"/>
              <a:gd name="connsiteY97" fmla="*/ 678426 h 2949677"/>
              <a:gd name="connsiteX98" fmla="*/ 5781367 w 6356554"/>
              <a:gd name="connsiteY98" fmla="*/ 870155 h 2949677"/>
              <a:gd name="connsiteX99" fmla="*/ 5796116 w 6356554"/>
              <a:gd name="connsiteY99" fmla="*/ 914400 h 2949677"/>
              <a:gd name="connsiteX100" fmla="*/ 5781367 w 6356554"/>
              <a:gd name="connsiteY100" fmla="*/ 1032387 h 2949677"/>
              <a:gd name="connsiteX101" fmla="*/ 5692877 w 6356554"/>
              <a:gd name="connsiteY101" fmla="*/ 1150374 h 2949677"/>
              <a:gd name="connsiteX102" fmla="*/ 5574890 w 6356554"/>
              <a:gd name="connsiteY102" fmla="*/ 1283110 h 2949677"/>
              <a:gd name="connsiteX103" fmla="*/ 5471651 w 6356554"/>
              <a:gd name="connsiteY103" fmla="*/ 1356852 h 2949677"/>
              <a:gd name="connsiteX104" fmla="*/ 5427406 w 6356554"/>
              <a:gd name="connsiteY104" fmla="*/ 1460090 h 2949677"/>
              <a:gd name="connsiteX105" fmla="*/ 5412658 w 6356554"/>
              <a:gd name="connsiteY105" fmla="*/ 1504336 h 2949677"/>
              <a:gd name="connsiteX106" fmla="*/ 5442154 w 6356554"/>
              <a:gd name="connsiteY106" fmla="*/ 1681316 h 2949677"/>
              <a:gd name="connsiteX107" fmla="*/ 5515896 w 6356554"/>
              <a:gd name="connsiteY107" fmla="*/ 1755058 h 2949677"/>
              <a:gd name="connsiteX108" fmla="*/ 5560141 w 6356554"/>
              <a:gd name="connsiteY108" fmla="*/ 1769807 h 2949677"/>
              <a:gd name="connsiteX109" fmla="*/ 5648632 w 6356554"/>
              <a:gd name="connsiteY109" fmla="*/ 1828800 h 2949677"/>
              <a:gd name="connsiteX110" fmla="*/ 5751871 w 6356554"/>
              <a:gd name="connsiteY110" fmla="*/ 1858297 h 2949677"/>
              <a:gd name="connsiteX111" fmla="*/ 5810864 w 6356554"/>
              <a:gd name="connsiteY111" fmla="*/ 1887794 h 2949677"/>
              <a:gd name="connsiteX112" fmla="*/ 5958348 w 6356554"/>
              <a:gd name="connsiteY112" fmla="*/ 1873045 h 2949677"/>
              <a:gd name="connsiteX113" fmla="*/ 6046838 w 6356554"/>
              <a:gd name="connsiteY113" fmla="*/ 1740310 h 2949677"/>
              <a:gd name="connsiteX114" fmla="*/ 6091083 w 6356554"/>
              <a:gd name="connsiteY114" fmla="*/ 1696065 h 2949677"/>
              <a:gd name="connsiteX115" fmla="*/ 6164825 w 6356554"/>
              <a:gd name="connsiteY115" fmla="*/ 1533832 h 2949677"/>
              <a:gd name="connsiteX116" fmla="*/ 6194322 w 6356554"/>
              <a:gd name="connsiteY116" fmla="*/ 1430594 h 2949677"/>
              <a:gd name="connsiteX117" fmla="*/ 6223819 w 6356554"/>
              <a:gd name="connsiteY117" fmla="*/ 1371600 h 2949677"/>
              <a:gd name="connsiteX118" fmla="*/ 6253316 w 6356554"/>
              <a:gd name="connsiteY118" fmla="*/ 1253613 h 2949677"/>
              <a:gd name="connsiteX119" fmla="*/ 6268064 w 6356554"/>
              <a:gd name="connsiteY119" fmla="*/ 1194619 h 2949677"/>
              <a:gd name="connsiteX120" fmla="*/ 6282812 w 6356554"/>
              <a:gd name="connsiteY120" fmla="*/ 678426 h 2949677"/>
              <a:gd name="connsiteX121" fmla="*/ 6297561 w 6356554"/>
              <a:gd name="connsiteY121" fmla="*/ 619432 h 2949677"/>
              <a:gd name="connsiteX122" fmla="*/ 6356554 w 6356554"/>
              <a:gd name="connsiteY122" fmla="*/ 516194 h 294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6356554" h="2949677">
                <a:moveTo>
                  <a:pt x="0" y="2949677"/>
                </a:moveTo>
                <a:cubicBezTo>
                  <a:pt x="191729" y="2925097"/>
                  <a:pt x="402296" y="2962382"/>
                  <a:pt x="575187" y="2875936"/>
                </a:cubicBezTo>
                <a:cubicBezTo>
                  <a:pt x="636904" y="2845078"/>
                  <a:pt x="571200" y="2737615"/>
                  <a:pt x="560438" y="2669458"/>
                </a:cubicBezTo>
                <a:cubicBezTo>
                  <a:pt x="556309" y="2643308"/>
                  <a:pt x="540237" y="2620505"/>
                  <a:pt x="530941" y="2595716"/>
                </a:cubicBezTo>
                <a:cubicBezTo>
                  <a:pt x="525482" y="2581160"/>
                  <a:pt x="523743" y="2565061"/>
                  <a:pt x="516193" y="2551471"/>
                </a:cubicBezTo>
                <a:cubicBezTo>
                  <a:pt x="487839" y="2500433"/>
                  <a:pt x="457434" y="2455803"/>
                  <a:pt x="412954" y="2418736"/>
                </a:cubicBezTo>
                <a:cubicBezTo>
                  <a:pt x="393495" y="2402520"/>
                  <a:pt x="305252" y="2351165"/>
                  <a:pt x="294967" y="2344994"/>
                </a:cubicBezTo>
                <a:cubicBezTo>
                  <a:pt x="285135" y="2330245"/>
                  <a:pt x="279312" y="2311821"/>
                  <a:pt x="265471" y="2300748"/>
                </a:cubicBezTo>
                <a:cubicBezTo>
                  <a:pt x="253331" y="2291036"/>
                  <a:pt x="235130" y="2292952"/>
                  <a:pt x="221225" y="2286000"/>
                </a:cubicBezTo>
                <a:cubicBezTo>
                  <a:pt x="205371" y="2278073"/>
                  <a:pt x="191728" y="2266335"/>
                  <a:pt x="176980" y="2256503"/>
                </a:cubicBezTo>
                <a:cubicBezTo>
                  <a:pt x="172064" y="2241755"/>
                  <a:pt x="160033" y="2227648"/>
                  <a:pt x="162232" y="2212258"/>
                </a:cubicBezTo>
                <a:cubicBezTo>
                  <a:pt x="165341" y="2190494"/>
                  <a:pt x="176183" y="2168811"/>
                  <a:pt x="191729" y="2153265"/>
                </a:cubicBezTo>
                <a:cubicBezTo>
                  <a:pt x="250261" y="2094733"/>
                  <a:pt x="272599" y="2096176"/>
                  <a:pt x="339212" y="2079523"/>
                </a:cubicBezTo>
                <a:cubicBezTo>
                  <a:pt x="358877" y="2069691"/>
                  <a:pt x="377998" y="2058687"/>
                  <a:pt x="398206" y="2050026"/>
                </a:cubicBezTo>
                <a:cubicBezTo>
                  <a:pt x="412495" y="2043902"/>
                  <a:pt x="427895" y="2040736"/>
                  <a:pt x="442451" y="2035277"/>
                </a:cubicBezTo>
                <a:cubicBezTo>
                  <a:pt x="583533" y="1982371"/>
                  <a:pt x="460010" y="2024509"/>
                  <a:pt x="560438" y="1991032"/>
                </a:cubicBezTo>
                <a:cubicBezTo>
                  <a:pt x="673509" y="1995948"/>
                  <a:pt x="786807" y="1997101"/>
                  <a:pt x="899651" y="2005781"/>
                </a:cubicBezTo>
                <a:cubicBezTo>
                  <a:pt x="915151" y="2006973"/>
                  <a:pt x="928814" y="2016759"/>
                  <a:pt x="943896" y="2020529"/>
                </a:cubicBezTo>
                <a:cubicBezTo>
                  <a:pt x="968215" y="2026609"/>
                  <a:pt x="993057" y="2030361"/>
                  <a:pt x="1017638" y="2035277"/>
                </a:cubicBezTo>
                <a:cubicBezTo>
                  <a:pt x="1047135" y="2054942"/>
                  <a:pt x="1086465" y="2064774"/>
                  <a:pt x="1106129" y="2094271"/>
                </a:cubicBezTo>
                <a:cubicBezTo>
                  <a:pt x="1175642" y="2198542"/>
                  <a:pt x="1088404" y="2069456"/>
                  <a:pt x="1179871" y="2197510"/>
                </a:cubicBezTo>
                <a:cubicBezTo>
                  <a:pt x="1190174" y="2211934"/>
                  <a:pt x="1199535" y="2227007"/>
                  <a:pt x="1209367" y="2241755"/>
                </a:cubicBezTo>
                <a:cubicBezTo>
                  <a:pt x="1214283" y="2266336"/>
                  <a:pt x="1218479" y="2291071"/>
                  <a:pt x="1224116" y="2315497"/>
                </a:cubicBezTo>
                <a:cubicBezTo>
                  <a:pt x="1233232" y="2354998"/>
                  <a:pt x="1248584" y="2393258"/>
                  <a:pt x="1253612" y="2433484"/>
                </a:cubicBezTo>
                <a:cubicBezTo>
                  <a:pt x="1258528" y="2472813"/>
                  <a:pt x="1261271" y="2512475"/>
                  <a:pt x="1268361" y="2551471"/>
                </a:cubicBezTo>
                <a:cubicBezTo>
                  <a:pt x="1271142" y="2566766"/>
                  <a:pt x="1272116" y="2584723"/>
                  <a:pt x="1283109" y="2595716"/>
                </a:cubicBezTo>
                <a:cubicBezTo>
                  <a:pt x="1298655" y="2611262"/>
                  <a:pt x="1323014" y="2614305"/>
                  <a:pt x="1342103" y="2625213"/>
                </a:cubicBezTo>
                <a:cubicBezTo>
                  <a:pt x="1357493" y="2634007"/>
                  <a:pt x="1371600" y="2644878"/>
                  <a:pt x="1386348" y="2654710"/>
                </a:cubicBezTo>
                <a:cubicBezTo>
                  <a:pt x="1435509" y="2649794"/>
                  <a:pt x="1486961" y="2655585"/>
                  <a:pt x="1533832" y="2639961"/>
                </a:cubicBezTo>
                <a:cubicBezTo>
                  <a:pt x="1550648" y="2634356"/>
                  <a:pt x="1551406" y="2608832"/>
                  <a:pt x="1563329" y="2595716"/>
                </a:cubicBezTo>
                <a:cubicBezTo>
                  <a:pt x="1600743" y="2554561"/>
                  <a:pt x="1647944" y="2522225"/>
                  <a:pt x="1681316" y="2477729"/>
                </a:cubicBezTo>
                <a:cubicBezTo>
                  <a:pt x="1847019" y="2256793"/>
                  <a:pt x="1615737" y="2559374"/>
                  <a:pt x="1769806" y="2374490"/>
                </a:cubicBezTo>
                <a:cubicBezTo>
                  <a:pt x="1872465" y="2251298"/>
                  <a:pt x="1714294" y="2415254"/>
                  <a:pt x="1843548" y="2286000"/>
                </a:cubicBezTo>
                <a:cubicBezTo>
                  <a:pt x="1848464" y="2271252"/>
                  <a:pt x="1854025" y="2256703"/>
                  <a:pt x="1858296" y="2241755"/>
                </a:cubicBezTo>
                <a:cubicBezTo>
                  <a:pt x="1895334" y="2112123"/>
                  <a:pt x="1852433" y="2244600"/>
                  <a:pt x="1887793" y="2138516"/>
                </a:cubicBezTo>
                <a:cubicBezTo>
                  <a:pt x="1882877" y="2064774"/>
                  <a:pt x="1885195" y="1990190"/>
                  <a:pt x="1873045" y="1917290"/>
                </a:cubicBezTo>
                <a:cubicBezTo>
                  <a:pt x="1870131" y="1899806"/>
                  <a:pt x="1852342" y="1888435"/>
                  <a:pt x="1843548" y="1873045"/>
                </a:cubicBezTo>
                <a:cubicBezTo>
                  <a:pt x="1832640" y="1853956"/>
                  <a:pt x="1822216" y="1834465"/>
                  <a:pt x="1814051" y="1814052"/>
                </a:cubicBezTo>
                <a:cubicBezTo>
                  <a:pt x="1790113" y="1754207"/>
                  <a:pt x="1784292" y="1724515"/>
                  <a:pt x="1769806" y="1666568"/>
                </a:cubicBezTo>
                <a:cubicBezTo>
                  <a:pt x="1774722" y="1587910"/>
                  <a:pt x="1776304" y="1508972"/>
                  <a:pt x="1784554" y="1430594"/>
                </a:cubicBezTo>
                <a:cubicBezTo>
                  <a:pt x="1788470" y="1393391"/>
                  <a:pt x="1840945" y="1306533"/>
                  <a:pt x="1858296" y="1297858"/>
                </a:cubicBezTo>
                <a:cubicBezTo>
                  <a:pt x="1877961" y="1288026"/>
                  <a:pt x="1898071" y="1279038"/>
                  <a:pt x="1917290" y="1268361"/>
                </a:cubicBezTo>
                <a:cubicBezTo>
                  <a:pt x="1942348" y="1254440"/>
                  <a:pt x="1965393" y="1236936"/>
                  <a:pt x="1991032" y="1224116"/>
                </a:cubicBezTo>
                <a:cubicBezTo>
                  <a:pt x="2012187" y="1213538"/>
                  <a:pt x="2075374" y="1199343"/>
                  <a:pt x="2094271" y="1194619"/>
                </a:cubicBezTo>
                <a:cubicBezTo>
                  <a:pt x="2207342" y="1204451"/>
                  <a:pt x="2322688" y="1199495"/>
                  <a:pt x="2433483" y="1224116"/>
                </a:cubicBezTo>
                <a:cubicBezTo>
                  <a:pt x="2460631" y="1230149"/>
                  <a:pt x="2470229" y="1266424"/>
                  <a:pt x="2492477" y="1283110"/>
                </a:cubicBezTo>
                <a:cubicBezTo>
                  <a:pt x="2510066" y="1296301"/>
                  <a:pt x="2534303" y="1298873"/>
                  <a:pt x="2551471" y="1312607"/>
                </a:cubicBezTo>
                <a:lnTo>
                  <a:pt x="2698954" y="1460090"/>
                </a:lnTo>
                <a:cubicBezTo>
                  <a:pt x="2718619" y="1479755"/>
                  <a:pt x="2734101" y="1504776"/>
                  <a:pt x="2757948" y="1519084"/>
                </a:cubicBezTo>
                <a:cubicBezTo>
                  <a:pt x="2781571" y="1533258"/>
                  <a:pt x="2858949" y="1582248"/>
                  <a:pt x="2890683" y="1592826"/>
                </a:cubicBezTo>
                <a:cubicBezTo>
                  <a:pt x="2914464" y="1600753"/>
                  <a:pt x="2939844" y="1602658"/>
                  <a:pt x="2964425" y="1607574"/>
                </a:cubicBezTo>
                <a:cubicBezTo>
                  <a:pt x="2979174" y="1617406"/>
                  <a:pt x="2992074" y="1630847"/>
                  <a:pt x="3008671" y="1637071"/>
                </a:cubicBezTo>
                <a:cubicBezTo>
                  <a:pt x="3032142" y="1645873"/>
                  <a:pt x="3057942" y="1646381"/>
                  <a:pt x="3082412" y="1651819"/>
                </a:cubicBezTo>
                <a:cubicBezTo>
                  <a:pt x="3102199" y="1656216"/>
                  <a:pt x="3121741" y="1661652"/>
                  <a:pt x="3141406" y="1666568"/>
                </a:cubicBezTo>
                <a:cubicBezTo>
                  <a:pt x="3224980" y="1656736"/>
                  <a:pt x="3310491" y="1657481"/>
                  <a:pt x="3392129" y="1637071"/>
                </a:cubicBezTo>
                <a:cubicBezTo>
                  <a:pt x="3412364" y="1632012"/>
                  <a:pt x="3423021" y="1608849"/>
                  <a:pt x="3436374" y="1592826"/>
                </a:cubicBezTo>
                <a:cubicBezTo>
                  <a:pt x="3447722" y="1579209"/>
                  <a:pt x="3455568" y="1563005"/>
                  <a:pt x="3465871" y="1548581"/>
                </a:cubicBezTo>
                <a:cubicBezTo>
                  <a:pt x="3480158" y="1528579"/>
                  <a:pt x="3495368" y="1509252"/>
                  <a:pt x="3510116" y="1489587"/>
                </a:cubicBezTo>
                <a:cubicBezTo>
                  <a:pt x="3515032" y="1474839"/>
                  <a:pt x="3517151" y="1458840"/>
                  <a:pt x="3524864" y="1445342"/>
                </a:cubicBezTo>
                <a:cubicBezTo>
                  <a:pt x="3537059" y="1424000"/>
                  <a:pt x="3567293" y="1410862"/>
                  <a:pt x="3569109" y="1386348"/>
                </a:cubicBezTo>
                <a:cubicBezTo>
                  <a:pt x="3577470" y="1273480"/>
                  <a:pt x="3563041" y="1159980"/>
                  <a:pt x="3554361" y="1047136"/>
                </a:cubicBezTo>
                <a:cubicBezTo>
                  <a:pt x="3553169" y="1031635"/>
                  <a:pt x="3547162" y="1016480"/>
                  <a:pt x="3539612" y="1002890"/>
                </a:cubicBezTo>
                <a:cubicBezTo>
                  <a:pt x="3513672" y="956197"/>
                  <a:pt x="3469518" y="899598"/>
                  <a:pt x="3436374" y="855407"/>
                </a:cubicBezTo>
                <a:cubicBezTo>
                  <a:pt x="3399301" y="744190"/>
                  <a:pt x="3453623" y="876969"/>
                  <a:pt x="3377380" y="781665"/>
                </a:cubicBezTo>
                <a:cubicBezTo>
                  <a:pt x="3367668" y="769525"/>
                  <a:pt x="3367548" y="752168"/>
                  <a:pt x="3362632" y="737419"/>
                </a:cubicBezTo>
                <a:cubicBezTo>
                  <a:pt x="3367548" y="663677"/>
                  <a:pt x="3369218" y="589647"/>
                  <a:pt x="3377380" y="516194"/>
                </a:cubicBezTo>
                <a:cubicBezTo>
                  <a:pt x="3379097" y="500743"/>
                  <a:pt x="3383505" y="484883"/>
                  <a:pt x="3392129" y="471948"/>
                </a:cubicBezTo>
                <a:cubicBezTo>
                  <a:pt x="3417170" y="434386"/>
                  <a:pt x="3445991" y="422942"/>
                  <a:pt x="3480619" y="398207"/>
                </a:cubicBezTo>
                <a:cubicBezTo>
                  <a:pt x="3496224" y="387061"/>
                  <a:pt x="3560673" y="336057"/>
                  <a:pt x="3583858" y="324465"/>
                </a:cubicBezTo>
                <a:cubicBezTo>
                  <a:pt x="3597763" y="317513"/>
                  <a:pt x="3613355" y="314632"/>
                  <a:pt x="3628103" y="309716"/>
                </a:cubicBezTo>
                <a:cubicBezTo>
                  <a:pt x="3711677" y="314632"/>
                  <a:pt x="3795948" y="312625"/>
                  <a:pt x="3878825" y="324465"/>
                </a:cubicBezTo>
                <a:cubicBezTo>
                  <a:pt x="3930258" y="331813"/>
                  <a:pt x="3947144" y="368276"/>
                  <a:pt x="3982064" y="398207"/>
                </a:cubicBezTo>
                <a:cubicBezTo>
                  <a:pt x="4143714" y="536765"/>
                  <a:pt x="3906098" y="307492"/>
                  <a:pt x="4129548" y="530942"/>
                </a:cubicBezTo>
                <a:cubicBezTo>
                  <a:pt x="4144296" y="545690"/>
                  <a:pt x="4162223" y="557833"/>
                  <a:pt x="4173793" y="575187"/>
                </a:cubicBezTo>
                <a:cubicBezTo>
                  <a:pt x="4193458" y="604684"/>
                  <a:pt x="4219621" y="630762"/>
                  <a:pt x="4232787" y="663677"/>
                </a:cubicBezTo>
                <a:cubicBezTo>
                  <a:pt x="4242619" y="688258"/>
                  <a:pt x="4251531" y="713227"/>
                  <a:pt x="4262283" y="737419"/>
                </a:cubicBezTo>
                <a:cubicBezTo>
                  <a:pt x="4271212" y="757510"/>
                  <a:pt x="4283119" y="776205"/>
                  <a:pt x="4291780" y="796413"/>
                </a:cubicBezTo>
                <a:cubicBezTo>
                  <a:pt x="4308051" y="834379"/>
                  <a:pt x="4307257" y="865130"/>
                  <a:pt x="4336025" y="899652"/>
                </a:cubicBezTo>
                <a:cubicBezTo>
                  <a:pt x="4347373" y="913269"/>
                  <a:pt x="4365847" y="918845"/>
                  <a:pt x="4380271" y="929148"/>
                </a:cubicBezTo>
                <a:cubicBezTo>
                  <a:pt x="4400273" y="943435"/>
                  <a:pt x="4415770" y="966165"/>
                  <a:pt x="4439264" y="973394"/>
                </a:cubicBezTo>
                <a:cubicBezTo>
                  <a:pt x="4481813" y="986486"/>
                  <a:pt x="4527755" y="983226"/>
                  <a:pt x="4572000" y="988142"/>
                </a:cubicBezTo>
                <a:lnTo>
                  <a:pt x="4866967" y="958645"/>
                </a:lnTo>
                <a:cubicBezTo>
                  <a:pt x="4913137" y="930064"/>
                  <a:pt x="4873247" y="850049"/>
                  <a:pt x="4881716" y="796413"/>
                </a:cubicBezTo>
                <a:cubicBezTo>
                  <a:pt x="4888039" y="756370"/>
                  <a:pt x="4903261" y="718178"/>
                  <a:pt x="4911212" y="678426"/>
                </a:cubicBezTo>
                <a:lnTo>
                  <a:pt x="4925961" y="604684"/>
                </a:lnTo>
                <a:cubicBezTo>
                  <a:pt x="4930877" y="457200"/>
                  <a:pt x="4927349" y="309192"/>
                  <a:pt x="4940709" y="162232"/>
                </a:cubicBezTo>
                <a:cubicBezTo>
                  <a:pt x="4942314" y="144579"/>
                  <a:pt x="4958858" y="131604"/>
                  <a:pt x="4970206" y="117987"/>
                </a:cubicBezTo>
                <a:cubicBezTo>
                  <a:pt x="5006765" y="74117"/>
                  <a:pt x="5034988" y="56100"/>
                  <a:pt x="5088193" y="29497"/>
                </a:cubicBezTo>
                <a:cubicBezTo>
                  <a:pt x="5118430" y="14378"/>
                  <a:pt x="5178126" y="5611"/>
                  <a:pt x="5206180" y="0"/>
                </a:cubicBezTo>
                <a:cubicBezTo>
                  <a:pt x="5255341" y="4916"/>
                  <a:pt x="5305354" y="4396"/>
                  <a:pt x="5353664" y="14748"/>
                </a:cubicBezTo>
                <a:cubicBezTo>
                  <a:pt x="5375162" y="19355"/>
                  <a:pt x="5393569" y="33337"/>
                  <a:pt x="5412658" y="44245"/>
                </a:cubicBezTo>
                <a:cubicBezTo>
                  <a:pt x="5432197" y="55410"/>
                  <a:pt x="5505345" y="107436"/>
                  <a:pt x="5515896" y="117987"/>
                </a:cubicBezTo>
                <a:cubicBezTo>
                  <a:pt x="5528430" y="130521"/>
                  <a:pt x="5534045" y="148615"/>
                  <a:pt x="5545393" y="162232"/>
                </a:cubicBezTo>
                <a:cubicBezTo>
                  <a:pt x="5558746" y="178255"/>
                  <a:pt x="5574890" y="191729"/>
                  <a:pt x="5589638" y="206477"/>
                </a:cubicBezTo>
                <a:cubicBezTo>
                  <a:pt x="5594554" y="226142"/>
                  <a:pt x="5598563" y="246056"/>
                  <a:pt x="5604387" y="265471"/>
                </a:cubicBezTo>
                <a:cubicBezTo>
                  <a:pt x="5627111" y="341217"/>
                  <a:pt x="5635230" y="357330"/>
                  <a:pt x="5663380" y="427703"/>
                </a:cubicBezTo>
                <a:cubicBezTo>
                  <a:pt x="5689151" y="608095"/>
                  <a:pt x="5657579" y="464819"/>
                  <a:pt x="5707625" y="589936"/>
                </a:cubicBezTo>
                <a:cubicBezTo>
                  <a:pt x="5719172" y="618804"/>
                  <a:pt x="5737122" y="678426"/>
                  <a:pt x="5737122" y="678426"/>
                </a:cubicBezTo>
                <a:cubicBezTo>
                  <a:pt x="5756267" y="812439"/>
                  <a:pt x="5740879" y="748691"/>
                  <a:pt x="5781367" y="870155"/>
                </a:cubicBezTo>
                <a:lnTo>
                  <a:pt x="5796116" y="914400"/>
                </a:lnTo>
                <a:cubicBezTo>
                  <a:pt x="5791200" y="953729"/>
                  <a:pt x="5797254" y="996075"/>
                  <a:pt x="5781367" y="1032387"/>
                </a:cubicBezTo>
                <a:cubicBezTo>
                  <a:pt x="5761662" y="1077426"/>
                  <a:pt x="5720147" y="1109470"/>
                  <a:pt x="5692877" y="1150374"/>
                </a:cubicBezTo>
                <a:cubicBezTo>
                  <a:pt x="5657412" y="1203571"/>
                  <a:pt x="5635503" y="1242701"/>
                  <a:pt x="5574890" y="1283110"/>
                </a:cubicBezTo>
                <a:cubicBezTo>
                  <a:pt x="5510193" y="1326242"/>
                  <a:pt x="5544825" y="1301972"/>
                  <a:pt x="5471651" y="1356852"/>
                </a:cubicBezTo>
                <a:cubicBezTo>
                  <a:pt x="5437063" y="1460618"/>
                  <a:pt x="5482081" y="1332513"/>
                  <a:pt x="5427406" y="1460090"/>
                </a:cubicBezTo>
                <a:cubicBezTo>
                  <a:pt x="5421282" y="1474379"/>
                  <a:pt x="5417574" y="1489587"/>
                  <a:pt x="5412658" y="1504336"/>
                </a:cubicBezTo>
                <a:cubicBezTo>
                  <a:pt x="5422490" y="1563329"/>
                  <a:pt x="5426744" y="1623528"/>
                  <a:pt x="5442154" y="1681316"/>
                </a:cubicBezTo>
                <a:cubicBezTo>
                  <a:pt x="5451230" y="1715350"/>
                  <a:pt x="5487156" y="1740688"/>
                  <a:pt x="5515896" y="1755058"/>
                </a:cubicBezTo>
                <a:cubicBezTo>
                  <a:pt x="5529801" y="1762011"/>
                  <a:pt x="5546551" y="1762257"/>
                  <a:pt x="5560141" y="1769807"/>
                </a:cubicBezTo>
                <a:cubicBezTo>
                  <a:pt x="5591131" y="1787023"/>
                  <a:pt x="5614240" y="1820202"/>
                  <a:pt x="5648632" y="1828800"/>
                </a:cubicBezTo>
                <a:cubicBezTo>
                  <a:pt x="5678572" y="1836285"/>
                  <a:pt x="5722247" y="1845601"/>
                  <a:pt x="5751871" y="1858297"/>
                </a:cubicBezTo>
                <a:cubicBezTo>
                  <a:pt x="5772079" y="1866958"/>
                  <a:pt x="5791200" y="1877962"/>
                  <a:pt x="5810864" y="1887794"/>
                </a:cubicBezTo>
                <a:cubicBezTo>
                  <a:pt x="5860025" y="1882878"/>
                  <a:pt x="5914157" y="1895140"/>
                  <a:pt x="5958348" y="1873045"/>
                </a:cubicBezTo>
                <a:cubicBezTo>
                  <a:pt x="5987841" y="1858298"/>
                  <a:pt x="6017343" y="1769805"/>
                  <a:pt x="6046838" y="1740310"/>
                </a:cubicBezTo>
                <a:cubicBezTo>
                  <a:pt x="6061586" y="1725562"/>
                  <a:pt x="6079885" y="1713662"/>
                  <a:pt x="6091083" y="1696065"/>
                </a:cubicBezTo>
                <a:cubicBezTo>
                  <a:pt x="6125659" y="1641731"/>
                  <a:pt x="6147263" y="1592371"/>
                  <a:pt x="6164825" y="1533832"/>
                </a:cubicBezTo>
                <a:cubicBezTo>
                  <a:pt x="6175109" y="1499552"/>
                  <a:pt x="6182091" y="1464229"/>
                  <a:pt x="6194322" y="1430594"/>
                </a:cubicBezTo>
                <a:cubicBezTo>
                  <a:pt x="6201836" y="1409932"/>
                  <a:pt x="6215158" y="1391808"/>
                  <a:pt x="6223819" y="1371600"/>
                </a:cubicBezTo>
                <a:cubicBezTo>
                  <a:pt x="6242063" y="1329031"/>
                  <a:pt x="6242663" y="1301550"/>
                  <a:pt x="6253316" y="1253613"/>
                </a:cubicBezTo>
                <a:cubicBezTo>
                  <a:pt x="6257713" y="1233826"/>
                  <a:pt x="6263148" y="1214284"/>
                  <a:pt x="6268064" y="1194619"/>
                </a:cubicBezTo>
                <a:cubicBezTo>
                  <a:pt x="6272980" y="1022555"/>
                  <a:pt x="6273996" y="850335"/>
                  <a:pt x="6282812" y="678426"/>
                </a:cubicBezTo>
                <a:cubicBezTo>
                  <a:pt x="6283850" y="658183"/>
                  <a:pt x="6291736" y="638847"/>
                  <a:pt x="6297561" y="619432"/>
                </a:cubicBezTo>
                <a:cubicBezTo>
                  <a:pt x="6326655" y="522453"/>
                  <a:pt x="6300620" y="544161"/>
                  <a:pt x="6356554" y="51619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671888" y="1120589"/>
            <a:ext cx="3443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Våga formulera önskat läge…</a:t>
            </a:r>
          </a:p>
        </p:txBody>
      </p:sp>
    </p:spTree>
    <p:extLst>
      <p:ext uri="{BB962C8B-B14F-4D97-AF65-F5344CB8AC3E}">
        <p14:creationId xmlns:p14="http://schemas.microsoft.com/office/powerpoint/2010/main" val="4264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279</Words>
  <Application>Microsoft Office PowerPoint</Application>
  <PresentationFormat>Bredbild</PresentationFormat>
  <Paragraphs>167</Paragraphs>
  <Slides>29</Slides>
  <Notes>29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Office-tema</vt:lpstr>
      <vt:lpstr>CENTRALA ÖSTERGÖTLAND   LINKÖPING – ÅTVIDABERG – KINDA      </vt:lpstr>
      <vt:lpstr>     </vt:lpstr>
      <vt:lpstr>PowerPoint-presentation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PowerPoint-presentation</vt:lpstr>
      <vt:lpstr>PowerPoint-presentation</vt:lpstr>
      <vt:lpstr>     </vt:lpstr>
      <vt:lpstr>     </vt:lpstr>
      <vt:lpstr>PowerPoint-presentation</vt:lpstr>
      <vt:lpstr>     </vt:lpstr>
      <vt:lpstr>     </vt:lpstr>
      <vt:lpstr>  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 </vt:lpstr>
    </vt:vector>
  </TitlesOfParts>
  <Company>Linköpings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Förstudie  ESF-team</dc:title>
  <dc:creator>Olofsson Ida</dc:creator>
  <cp:lastModifiedBy>Mikael Jung</cp:lastModifiedBy>
  <cp:revision>180</cp:revision>
  <cp:lastPrinted>2017-10-02T14:27:40Z</cp:lastPrinted>
  <dcterms:created xsi:type="dcterms:W3CDTF">2017-03-28T12:05:54Z</dcterms:created>
  <dcterms:modified xsi:type="dcterms:W3CDTF">2018-05-30T09:42:31Z</dcterms:modified>
</cp:coreProperties>
</file>