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7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E1FCBF-DA47-478F-9974-472E532D88B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1581EF71-4EFA-4C8E-B4C2-C514921191F4}">
      <dgm:prSet phldrT="[Text]"/>
      <dgm:spPr/>
      <dgm:t>
        <a:bodyPr/>
        <a:lstStyle/>
        <a:p>
          <a:r>
            <a:rPr lang="sv-SE" dirty="0" smtClean="0"/>
            <a:t>Styrgrupp</a:t>
          </a:r>
          <a:endParaRPr lang="sv-SE" dirty="0"/>
        </a:p>
      </dgm:t>
    </dgm:pt>
    <dgm:pt modelId="{E363016B-76BD-4CA3-BA63-777A5F198F05}" type="parTrans" cxnId="{A0F62FE1-D76F-4331-B9F5-1CE65545CFE8}">
      <dgm:prSet/>
      <dgm:spPr/>
      <dgm:t>
        <a:bodyPr/>
        <a:lstStyle/>
        <a:p>
          <a:endParaRPr lang="sv-SE"/>
        </a:p>
      </dgm:t>
    </dgm:pt>
    <dgm:pt modelId="{391AE176-9023-4874-BE58-DC6A1DE5E200}" type="sibTrans" cxnId="{A0F62FE1-D76F-4331-B9F5-1CE65545CFE8}">
      <dgm:prSet/>
      <dgm:spPr/>
      <dgm:t>
        <a:bodyPr/>
        <a:lstStyle/>
        <a:p>
          <a:endParaRPr lang="sv-SE"/>
        </a:p>
      </dgm:t>
    </dgm:pt>
    <dgm:pt modelId="{685BB35A-9425-4D27-8C8F-9BDCFB4F3E11}">
      <dgm:prSet phldrT="[Text]"/>
      <dgm:spPr/>
      <dgm:t>
        <a:bodyPr/>
        <a:lstStyle/>
        <a:p>
          <a:r>
            <a:rPr lang="sv-SE" dirty="0" smtClean="0"/>
            <a:t>Referensgrupp</a:t>
          </a:r>
          <a:endParaRPr lang="sv-SE" dirty="0"/>
        </a:p>
      </dgm:t>
    </dgm:pt>
    <dgm:pt modelId="{1506899E-1913-4B00-A311-1C3D52F26569}" type="parTrans" cxnId="{A147A486-1E49-4B65-BDBF-DC5098D7C23F}">
      <dgm:prSet/>
      <dgm:spPr/>
      <dgm:t>
        <a:bodyPr/>
        <a:lstStyle/>
        <a:p>
          <a:endParaRPr lang="sv-SE"/>
        </a:p>
      </dgm:t>
    </dgm:pt>
    <dgm:pt modelId="{CF39191F-90CA-47EC-885E-6C2950D51F90}" type="sibTrans" cxnId="{A147A486-1E49-4B65-BDBF-DC5098D7C23F}">
      <dgm:prSet/>
      <dgm:spPr/>
      <dgm:t>
        <a:bodyPr/>
        <a:lstStyle/>
        <a:p>
          <a:endParaRPr lang="sv-SE"/>
        </a:p>
      </dgm:t>
    </dgm:pt>
    <dgm:pt modelId="{BFE14714-3BF9-45AC-991D-D70138A1C600}">
      <dgm:prSet phldrT="[Text]"/>
      <dgm:spPr/>
      <dgm:t>
        <a:bodyPr/>
        <a:lstStyle/>
        <a:p>
          <a:r>
            <a:rPr lang="sv-SE" dirty="0" smtClean="0"/>
            <a:t>Operativ arbetsgrupp</a:t>
          </a:r>
          <a:endParaRPr lang="sv-SE" dirty="0"/>
        </a:p>
      </dgm:t>
    </dgm:pt>
    <dgm:pt modelId="{38C51339-0124-4231-8AAC-224EBAFD1CD9}" type="parTrans" cxnId="{E3F73529-21E2-4AD7-AD84-C1DDC69EA55C}">
      <dgm:prSet/>
      <dgm:spPr/>
      <dgm:t>
        <a:bodyPr/>
        <a:lstStyle/>
        <a:p>
          <a:endParaRPr lang="sv-SE"/>
        </a:p>
      </dgm:t>
    </dgm:pt>
    <dgm:pt modelId="{5C2692FF-FD45-4942-8744-A8F3545FC4AD}" type="sibTrans" cxnId="{E3F73529-21E2-4AD7-AD84-C1DDC69EA55C}">
      <dgm:prSet/>
      <dgm:spPr/>
      <dgm:t>
        <a:bodyPr/>
        <a:lstStyle/>
        <a:p>
          <a:endParaRPr lang="sv-SE"/>
        </a:p>
      </dgm:t>
    </dgm:pt>
    <dgm:pt modelId="{D0DC919B-8F78-4297-9EAF-FDA4E98ABD97}" type="pres">
      <dgm:prSet presAssocID="{60E1FCBF-DA47-478F-9974-472E532D88B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6F369383-432E-4CC7-92FD-03034FC5D4BF}" type="pres">
      <dgm:prSet presAssocID="{1581EF71-4EFA-4C8E-B4C2-C514921191F4}" presName="node" presStyleLbl="node1" presStyleIdx="0" presStyleCnt="3" custLinFactNeighborX="-1926" custLinFactNeighborY="177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CAC3813C-9F48-443F-95BA-AFC3B2D5058C}" type="pres">
      <dgm:prSet presAssocID="{391AE176-9023-4874-BE58-DC6A1DE5E200}" presName="sibTrans" presStyleCnt="0"/>
      <dgm:spPr/>
    </dgm:pt>
    <dgm:pt modelId="{02AF0278-56E4-47E4-A63A-F09980F653C6}" type="pres">
      <dgm:prSet presAssocID="{685BB35A-9425-4D27-8C8F-9BDCFB4F3E11}" presName="node" presStyleLbl="node1" presStyleIdx="1" presStyleCnt="3" custLinFactNeighborX="3853" custLinFactNeighborY="74896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A4E3FF7-1D4E-4079-9AEF-BE26D70FFE22}" type="pres">
      <dgm:prSet presAssocID="{CF39191F-90CA-47EC-885E-6C2950D51F90}" presName="sibTrans" presStyleCnt="0"/>
      <dgm:spPr/>
    </dgm:pt>
    <dgm:pt modelId="{CBED1F90-CBB2-4D9A-AB8C-2A37ED52C4C7}" type="pres">
      <dgm:prSet presAssocID="{BFE14714-3BF9-45AC-991D-D70138A1C600}" presName="node" presStyleLbl="node1" presStyleIdx="2" presStyleCnt="3" custLinFactNeighborX="-5548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F8B20A5F-F8A9-4DB4-9999-F06652857CAE}" type="presOf" srcId="{685BB35A-9425-4D27-8C8F-9BDCFB4F3E11}" destId="{02AF0278-56E4-47E4-A63A-F09980F653C6}" srcOrd="0" destOrd="0" presId="urn:microsoft.com/office/officeart/2005/8/layout/default"/>
    <dgm:cxn modelId="{A0F62FE1-D76F-4331-B9F5-1CE65545CFE8}" srcId="{60E1FCBF-DA47-478F-9974-472E532D88B3}" destId="{1581EF71-4EFA-4C8E-B4C2-C514921191F4}" srcOrd="0" destOrd="0" parTransId="{E363016B-76BD-4CA3-BA63-777A5F198F05}" sibTransId="{391AE176-9023-4874-BE58-DC6A1DE5E200}"/>
    <dgm:cxn modelId="{0E9D2822-2DF1-4905-A607-23028C327BED}" type="presOf" srcId="{1581EF71-4EFA-4C8E-B4C2-C514921191F4}" destId="{6F369383-432E-4CC7-92FD-03034FC5D4BF}" srcOrd="0" destOrd="0" presId="urn:microsoft.com/office/officeart/2005/8/layout/default"/>
    <dgm:cxn modelId="{A147A486-1E49-4B65-BDBF-DC5098D7C23F}" srcId="{60E1FCBF-DA47-478F-9974-472E532D88B3}" destId="{685BB35A-9425-4D27-8C8F-9BDCFB4F3E11}" srcOrd="1" destOrd="0" parTransId="{1506899E-1913-4B00-A311-1C3D52F26569}" sibTransId="{CF39191F-90CA-47EC-885E-6C2950D51F90}"/>
    <dgm:cxn modelId="{73012366-2587-4056-A8B9-A3F0F63E08A9}" type="presOf" srcId="{BFE14714-3BF9-45AC-991D-D70138A1C600}" destId="{CBED1F90-CBB2-4D9A-AB8C-2A37ED52C4C7}" srcOrd="0" destOrd="0" presId="urn:microsoft.com/office/officeart/2005/8/layout/default"/>
    <dgm:cxn modelId="{E3F73529-21E2-4AD7-AD84-C1DDC69EA55C}" srcId="{60E1FCBF-DA47-478F-9974-472E532D88B3}" destId="{BFE14714-3BF9-45AC-991D-D70138A1C600}" srcOrd="2" destOrd="0" parTransId="{38C51339-0124-4231-8AAC-224EBAFD1CD9}" sibTransId="{5C2692FF-FD45-4942-8744-A8F3545FC4AD}"/>
    <dgm:cxn modelId="{6284F30D-8446-4CC3-BB3F-A497FD4B7652}" type="presOf" srcId="{60E1FCBF-DA47-478F-9974-472E532D88B3}" destId="{D0DC919B-8F78-4297-9EAF-FDA4E98ABD97}" srcOrd="0" destOrd="0" presId="urn:microsoft.com/office/officeart/2005/8/layout/default"/>
    <dgm:cxn modelId="{BA28FA70-63D1-4C92-8C0B-E844C2A5FC7B}" type="presParOf" srcId="{D0DC919B-8F78-4297-9EAF-FDA4E98ABD97}" destId="{6F369383-432E-4CC7-92FD-03034FC5D4BF}" srcOrd="0" destOrd="0" presId="urn:microsoft.com/office/officeart/2005/8/layout/default"/>
    <dgm:cxn modelId="{E9A81FC0-82DD-42DF-8D00-B695F43A2F3F}" type="presParOf" srcId="{D0DC919B-8F78-4297-9EAF-FDA4E98ABD97}" destId="{CAC3813C-9F48-443F-95BA-AFC3B2D5058C}" srcOrd="1" destOrd="0" presId="urn:microsoft.com/office/officeart/2005/8/layout/default"/>
    <dgm:cxn modelId="{1852EF4B-25F5-45C8-8F46-9C4373051CF6}" type="presParOf" srcId="{D0DC919B-8F78-4297-9EAF-FDA4E98ABD97}" destId="{02AF0278-56E4-47E4-A63A-F09980F653C6}" srcOrd="2" destOrd="0" presId="urn:microsoft.com/office/officeart/2005/8/layout/default"/>
    <dgm:cxn modelId="{9D3FBF68-8C35-477B-BA97-317E8B6D9D02}" type="presParOf" srcId="{D0DC919B-8F78-4297-9EAF-FDA4E98ABD97}" destId="{5A4E3FF7-1D4E-4079-9AEF-BE26D70FFE22}" srcOrd="3" destOrd="0" presId="urn:microsoft.com/office/officeart/2005/8/layout/default"/>
    <dgm:cxn modelId="{84F59E16-6BDD-482D-8CBC-94F0C59B340F}" type="presParOf" srcId="{D0DC919B-8F78-4297-9EAF-FDA4E98ABD97}" destId="{CBED1F90-CBB2-4D9A-AB8C-2A37ED52C4C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369383-432E-4CC7-92FD-03034FC5D4BF}">
      <dsp:nvSpPr>
        <dsp:cNvPr id="0" name=""/>
        <dsp:cNvSpPr/>
      </dsp:nvSpPr>
      <dsp:spPr>
        <a:xfrm>
          <a:off x="1683685" y="38634"/>
          <a:ext cx="3342605" cy="200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4000" kern="1200" dirty="0" smtClean="0"/>
            <a:t>Styrgrupp</a:t>
          </a:r>
          <a:endParaRPr lang="sv-SE" sz="4000" kern="1200" dirty="0"/>
        </a:p>
      </dsp:txBody>
      <dsp:txXfrm>
        <a:off x="1683685" y="38634"/>
        <a:ext cx="3342605" cy="2005563"/>
      </dsp:txXfrm>
    </dsp:sp>
    <dsp:sp modelId="{02AF0278-56E4-47E4-A63A-F09980F653C6}">
      <dsp:nvSpPr>
        <dsp:cNvPr id="0" name=""/>
        <dsp:cNvSpPr/>
      </dsp:nvSpPr>
      <dsp:spPr>
        <a:xfrm>
          <a:off x="5553720" y="1505062"/>
          <a:ext cx="3342605" cy="200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4000" kern="1200" dirty="0" smtClean="0"/>
            <a:t>Referensgrupp</a:t>
          </a:r>
          <a:endParaRPr lang="sv-SE" sz="4000" kern="1200" dirty="0"/>
        </a:p>
      </dsp:txBody>
      <dsp:txXfrm>
        <a:off x="5553720" y="1505062"/>
        <a:ext cx="3342605" cy="2005563"/>
      </dsp:txXfrm>
    </dsp:sp>
    <dsp:sp modelId="{CBED1F90-CBB2-4D9A-AB8C-2A37ED52C4C7}">
      <dsp:nvSpPr>
        <dsp:cNvPr id="0" name=""/>
        <dsp:cNvSpPr/>
      </dsp:nvSpPr>
      <dsp:spPr>
        <a:xfrm>
          <a:off x="1731953" y="2342799"/>
          <a:ext cx="3342605" cy="200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4000" kern="1200" dirty="0" smtClean="0"/>
            <a:t>Operativ arbetsgrupp</a:t>
          </a:r>
          <a:endParaRPr lang="sv-SE" sz="4000" kern="1200" dirty="0"/>
        </a:p>
      </dsp:txBody>
      <dsp:txXfrm>
        <a:off x="1731953" y="2342799"/>
        <a:ext cx="3342605" cy="20055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C243-9442-496C-A2EF-EFEC3D454DAB}" type="datetimeFigureOut">
              <a:rPr lang="sv-SE" smtClean="0"/>
              <a:t>2018-02-05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13BE0-45B0-40BB-9099-A1FB7B7CD1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8910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C243-9442-496C-A2EF-EFEC3D454DAB}" type="datetimeFigureOut">
              <a:rPr lang="sv-SE" smtClean="0"/>
              <a:t>2018-02-05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13BE0-45B0-40BB-9099-A1FB7B7CD1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2477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C243-9442-496C-A2EF-EFEC3D454DAB}" type="datetimeFigureOut">
              <a:rPr lang="sv-SE" smtClean="0"/>
              <a:t>2018-02-05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13BE0-45B0-40BB-9099-A1FB7B7CD1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3616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C243-9442-496C-A2EF-EFEC3D454DAB}" type="datetimeFigureOut">
              <a:rPr lang="sv-SE" smtClean="0"/>
              <a:t>2018-02-05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13BE0-45B0-40BB-9099-A1FB7B7CD1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2360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C243-9442-496C-A2EF-EFEC3D454DAB}" type="datetimeFigureOut">
              <a:rPr lang="sv-SE" smtClean="0"/>
              <a:t>2018-02-05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13BE0-45B0-40BB-9099-A1FB7B7CD1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6555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C243-9442-496C-A2EF-EFEC3D454DAB}" type="datetimeFigureOut">
              <a:rPr lang="sv-SE" smtClean="0"/>
              <a:t>2018-02-05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13BE0-45B0-40BB-9099-A1FB7B7CD1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539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C243-9442-496C-A2EF-EFEC3D454DAB}" type="datetimeFigureOut">
              <a:rPr lang="sv-SE" smtClean="0"/>
              <a:t>2018-02-05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13BE0-45B0-40BB-9099-A1FB7B7CD1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5977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C243-9442-496C-A2EF-EFEC3D454DAB}" type="datetimeFigureOut">
              <a:rPr lang="sv-SE" smtClean="0"/>
              <a:t>2018-02-05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13BE0-45B0-40BB-9099-A1FB7B7CD1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4929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C243-9442-496C-A2EF-EFEC3D454DAB}" type="datetimeFigureOut">
              <a:rPr lang="sv-SE" smtClean="0"/>
              <a:t>2018-02-05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13BE0-45B0-40BB-9099-A1FB7B7CD1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0586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C243-9442-496C-A2EF-EFEC3D454DAB}" type="datetimeFigureOut">
              <a:rPr lang="sv-SE" smtClean="0"/>
              <a:t>2018-02-05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13BE0-45B0-40BB-9099-A1FB7B7CD1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8483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C243-9442-496C-A2EF-EFEC3D454DAB}" type="datetimeFigureOut">
              <a:rPr lang="sv-SE" smtClean="0"/>
              <a:t>2018-02-05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13BE0-45B0-40BB-9099-A1FB7B7CD1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399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6C243-9442-496C-A2EF-EFEC3D454DAB}" type="datetimeFigureOut">
              <a:rPr lang="sv-SE" smtClean="0"/>
              <a:t>2018-02-05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13BE0-45B0-40BB-9099-A1FB7B7CD1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0209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Tramadol Malmö projektorganisation</a:t>
            </a:r>
            <a:endParaRPr lang="sv-SE" b="1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575752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767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Styrgrupp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 smtClean="0"/>
              <a:t>Befintlig styrgrupp för Maria Malmös verksamhet </a:t>
            </a:r>
          </a:p>
          <a:p>
            <a:pPr marL="0" indent="0">
              <a:buNone/>
            </a:pPr>
            <a:r>
              <a:rPr lang="sv-SE" sz="2400" dirty="0" smtClean="0"/>
              <a:t>BCM områdeschef 		Karina Stein</a:t>
            </a:r>
          </a:p>
          <a:p>
            <a:pPr marL="0" indent="0">
              <a:buNone/>
            </a:pPr>
            <a:r>
              <a:rPr lang="sv-SE" sz="2400" dirty="0" smtClean="0"/>
              <a:t>Malmö Stad enhetschef 	Arash Zinat Bakhsh</a:t>
            </a:r>
          </a:p>
          <a:p>
            <a:pPr marL="0" indent="0">
              <a:buNone/>
            </a:pPr>
            <a:r>
              <a:rPr lang="sv-SE" sz="2400" dirty="0" smtClean="0"/>
              <a:t>BUP </a:t>
            </a:r>
            <a:r>
              <a:rPr lang="sv-SE" sz="2400" dirty="0" err="1" smtClean="0"/>
              <a:t>Öv</a:t>
            </a:r>
            <a:r>
              <a:rPr lang="sv-SE" sz="2400" dirty="0" smtClean="0"/>
              <a:t> områdeschef 	Gunilla Hagberg-Tegenrot</a:t>
            </a:r>
          </a:p>
          <a:p>
            <a:pPr marL="0" indent="0">
              <a:buNone/>
            </a:pPr>
            <a:endParaRPr lang="sv-SE" sz="2400" dirty="0" smtClean="0"/>
          </a:p>
          <a:p>
            <a:pPr marL="0" indent="0">
              <a:buNone/>
            </a:pPr>
            <a:r>
              <a:rPr lang="sv-SE" sz="2400" dirty="0" smtClean="0"/>
              <a:t>Ansvara för att projektets intentioner förverkligas</a:t>
            </a:r>
          </a:p>
          <a:p>
            <a:pPr marL="0" indent="0">
              <a:buNone/>
            </a:pPr>
            <a:r>
              <a:rPr lang="sv-SE" sz="2400" dirty="0" smtClean="0"/>
              <a:t>Besluta om ev. avvikelser från projektplan</a:t>
            </a:r>
          </a:p>
          <a:p>
            <a:pPr marL="0" indent="0">
              <a:buNone/>
            </a:pPr>
            <a:r>
              <a:rPr lang="sv-SE" sz="2400" dirty="0" smtClean="0"/>
              <a:t>Implementering av i ordinarie verksamhet</a:t>
            </a:r>
          </a:p>
        </p:txBody>
      </p:sp>
    </p:spTree>
    <p:extLst>
      <p:ext uri="{BB962C8B-B14F-4D97-AF65-F5344CB8AC3E}">
        <p14:creationId xmlns:p14="http://schemas.microsoft.com/office/powerpoint/2010/main" val="2287647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O</a:t>
            </a:r>
            <a:r>
              <a:rPr lang="sv-SE" b="1" dirty="0" smtClean="0"/>
              <a:t>perativ arbetsgrupp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dirty="0" smtClean="0"/>
              <a:t>Projektledare 			Alexander Holmstedt </a:t>
            </a:r>
          </a:p>
          <a:p>
            <a:pPr marL="0" indent="0">
              <a:buNone/>
            </a:pPr>
            <a:r>
              <a:rPr lang="sv-SE" sz="2400" dirty="0" smtClean="0"/>
              <a:t>Projektledare			Gunilla Alväng</a:t>
            </a:r>
          </a:p>
          <a:p>
            <a:pPr marL="0" indent="0">
              <a:buNone/>
            </a:pPr>
            <a:r>
              <a:rPr lang="sv-SE" sz="2400" dirty="0" smtClean="0"/>
              <a:t>Enhetschef 			Maria Almazidou</a:t>
            </a:r>
          </a:p>
          <a:p>
            <a:pPr marL="0" indent="0">
              <a:buNone/>
            </a:pPr>
            <a:r>
              <a:rPr lang="sv-SE" sz="2400" dirty="0" smtClean="0"/>
              <a:t>Verksamhetsutvecklare	Jenny Rundberg</a:t>
            </a:r>
          </a:p>
          <a:p>
            <a:pPr marL="0" indent="0">
              <a:buNone/>
            </a:pPr>
            <a:endParaRPr lang="sv-SE" sz="1200" dirty="0" smtClean="0"/>
          </a:p>
          <a:p>
            <a:pPr marL="0" indent="0">
              <a:buNone/>
            </a:pPr>
            <a:r>
              <a:rPr lang="sv-SE" sz="2400" dirty="0" smtClean="0"/>
              <a:t>Följa att projektet arbetar gentemot sitt uppdrag och mål</a:t>
            </a:r>
          </a:p>
          <a:p>
            <a:pPr marL="0" indent="0">
              <a:buNone/>
            </a:pPr>
            <a:r>
              <a:rPr lang="sv-SE" sz="2400" dirty="0" smtClean="0"/>
              <a:t>Vara ett stöd i projektledarnas dagliga arbete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65796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Referensgrupp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880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2400" b="1" dirty="0" smtClean="0"/>
              <a:t>Representanter från verksamheter som är centrala för projektet</a:t>
            </a:r>
          </a:p>
          <a:p>
            <a:pPr marL="0" indent="0">
              <a:buNone/>
            </a:pPr>
            <a:r>
              <a:rPr lang="sv-SE" sz="2400" dirty="0" smtClean="0"/>
              <a:t>Gymnasie- och vuxenutbildningen		Anette Lindberg</a:t>
            </a:r>
          </a:p>
          <a:p>
            <a:pPr marL="0" indent="0">
              <a:buNone/>
            </a:pPr>
            <a:r>
              <a:rPr lang="sv-SE" sz="2400" dirty="0" smtClean="0"/>
              <a:t>ASF, </a:t>
            </a:r>
            <a:r>
              <a:rPr lang="sv-SE" sz="2400" dirty="0" err="1" smtClean="0"/>
              <a:t>avd</a:t>
            </a:r>
            <a:r>
              <a:rPr lang="sv-SE" sz="2400" dirty="0" smtClean="0"/>
              <a:t> Arbetsmarknad			Truls Hallin</a:t>
            </a:r>
          </a:p>
          <a:p>
            <a:pPr marL="0" indent="0">
              <a:buNone/>
            </a:pPr>
            <a:r>
              <a:rPr lang="sv-SE" sz="2400" dirty="0" smtClean="0"/>
              <a:t>ASF, </a:t>
            </a:r>
            <a:r>
              <a:rPr lang="sv-SE" sz="2400" dirty="0" err="1" smtClean="0"/>
              <a:t>avd</a:t>
            </a:r>
            <a:r>
              <a:rPr lang="sv-SE" sz="2400" dirty="0" smtClean="0"/>
              <a:t> Socialförvaltning			Sandra </a:t>
            </a:r>
            <a:r>
              <a:rPr lang="sv-SE" sz="2400" dirty="0" smtClean="0"/>
              <a:t>Grahn</a:t>
            </a:r>
          </a:p>
          <a:p>
            <a:pPr marL="0" indent="0">
              <a:buNone/>
            </a:pPr>
            <a:r>
              <a:rPr lang="sv-SE" sz="2400" dirty="0" smtClean="0"/>
              <a:t>Plattform Malmö				Jesper </a:t>
            </a:r>
            <a:r>
              <a:rPr lang="sv-SE" sz="2400" dirty="0" err="1" smtClean="0"/>
              <a:t>Abelin</a:t>
            </a:r>
            <a:r>
              <a:rPr lang="sv-SE" sz="2400" smtClean="0"/>
              <a:t> </a:t>
            </a:r>
          </a:p>
          <a:p>
            <a:pPr marL="0" indent="0">
              <a:buNone/>
            </a:pPr>
            <a:r>
              <a:rPr lang="sv-SE" sz="2400" smtClean="0"/>
              <a:t>BCM </a:t>
            </a:r>
            <a:r>
              <a:rPr lang="sv-SE" sz="2400" dirty="0" smtClean="0"/>
              <a:t>forskning					Anders Håkansson (adjungerad)</a:t>
            </a:r>
          </a:p>
          <a:p>
            <a:pPr marL="0" indent="0">
              <a:buNone/>
            </a:pPr>
            <a:r>
              <a:rPr lang="sv-SE" sz="2400" dirty="0" err="1" smtClean="0"/>
              <a:t>Finsam</a:t>
            </a:r>
            <a:r>
              <a:rPr lang="sv-SE" sz="2400" dirty="0" smtClean="0"/>
              <a:t>						Mikael Jung (adjungerad)</a:t>
            </a:r>
          </a:p>
          <a:p>
            <a:pPr marL="0" indent="0">
              <a:buNone/>
            </a:pPr>
            <a:endParaRPr lang="sv-SE" sz="1200" dirty="0"/>
          </a:p>
          <a:p>
            <a:pPr marL="0" indent="0">
              <a:buNone/>
            </a:pPr>
            <a:r>
              <a:rPr lang="sv-SE" sz="2400" dirty="0" smtClean="0"/>
              <a:t>Representera sin organisation</a:t>
            </a:r>
          </a:p>
          <a:p>
            <a:pPr marL="0" indent="0">
              <a:buNone/>
            </a:pPr>
            <a:r>
              <a:rPr lang="sv-SE" sz="2400" dirty="0" smtClean="0"/>
              <a:t>Bidra till projektets utveckling genom att förmedla sin sakkunskap</a:t>
            </a:r>
          </a:p>
          <a:p>
            <a:pPr marL="0" indent="0">
              <a:buNone/>
            </a:pPr>
            <a:r>
              <a:rPr lang="sv-SE" sz="2400" dirty="0" smtClean="0"/>
              <a:t>Bidra till att projektets intentioner kan förverkligas genom att förankra projektet i sin verksamhet samt bistå med nödvändiga kontakter</a:t>
            </a:r>
          </a:p>
        </p:txBody>
      </p:sp>
    </p:spTree>
    <p:extLst>
      <p:ext uri="{BB962C8B-B14F-4D97-AF65-F5344CB8AC3E}">
        <p14:creationId xmlns:p14="http://schemas.microsoft.com/office/powerpoint/2010/main" val="1698818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31</Words>
  <Application>Microsoft Office PowerPoint</Application>
  <PresentationFormat>Bredbild</PresentationFormat>
  <Paragraphs>33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Tramadol Malmö projektorganisation</vt:lpstr>
      <vt:lpstr>Styrgrupp</vt:lpstr>
      <vt:lpstr>Operativ arbetsgrupp</vt:lpstr>
      <vt:lpstr>Referensgrupp</vt:lpstr>
    </vt:vector>
  </TitlesOfParts>
  <Company>Region Skåne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Rundberg Jenny</dc:creator>
  <cp:lastModifiedBy>Rundberg Jenny</cp:lastModifiedBy>
  <cp:revision>8</cp:revision>
  <dcterms:created xsi:type="dcterms:W3CDTF">2018-02-05T08:58:18Z</dcterms:created>
  <dcterms:modified xsi:type="dcterms:W3CDTF">2018-02-05T12:56:07Z</dcterms:modified>
</cp:coreProperties>
</file>