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57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4E5113-295D-0391-67AD-5DA11B5B7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0C898B0-3A87-7F97-D86B-EAA86BB4F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D216F1D-892E-0F2B-B221-700456BC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17D8-CFF9-47C8-B62E-2510825861EA}" type="datetimeFigureOut">
              <a:rPr lang="sv-SE" smtClean="0"/>
              <a:t>2024-06-12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574B88A-689D-584A-D5D9-A980CFE14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D5C174-31ED-4D1F-1A3E-50773434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0093-10B2-4CE1-8F97-59C4B966065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305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70415D-4E81-41B6-5ACC-64C490E64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2EEDB33-6D06-3DB8-E279-F070DCDAA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188947-D879-C8B0-3FDB-1D315BF0A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17D8-CFF9-47C8-B62E-2510825861EA}" type="datetimeFigureOut">
              <a:rPr lang="sv-SE" smtClean="0"/>
              <a:t>2024-06-12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D096CA-9516-BB4A-9683-C8A902DB4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3F19530-CE4E-774B-F63B-524231DB6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0093-10B2-4CE1-8F97-59C4B966065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632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675CD35-2BBE-D79C-30F9-A52AEDDD32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A802ECF-4C5F-0FC0-1DBD-7CD0B4009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1472DB-84B4-B3EB-2F0C-4661B3D26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17D8-CFF9-47C8-B62E-2510825861EA}" type="datetimeFigureOut">
              <a:rPr lang="sv-SE" smtClean="0"/>
              <a:t>2024-06-12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E45348-9C4C-9D73-B332-EFFFF6F9F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5150FC-50D4-BA10-9594-B502C790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0093-10B2-4CE1-8F97-59C4B966065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005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3A31FA-A104-7555-7E26-B2CC32509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5926C1-A631-35CE-EDFA-4ABB921EF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C299373-906B-BD48-6B89-26538804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17D8-CFF9-47C8-B62E-2510825861EA}" type="datetimeFigureOut">
              <a:rPr lang="sv-SE" smtClean="0"/>
              <a:t>2024-06-12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1606B2-BE28-7037-05B0-B78ACA2F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7FBDF7-9F30-139C-6250-67E5A2F74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0093-10B2-4CE1-8F97-59C4B966065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437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F94C8D-492E-1AA9-3C35-F944E1D85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C95A122-495D-6EAD-29BB-952C7D4BC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823376-D3E6-9573-7ECF-71B1D8DAC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17D8-CFF9-47C8-B62E-2510825861EA}" type="datetimeFigureOut">
              <a:rPr lang="sv-SE" smtClean="0"/>
              <a:t>2024-06-12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369A2F5-EF79-727A-7E86-1B20C6DA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1EDF7F5-F19A-BDF4-1C2F-F23E26D3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0093-10B2-4CE1-8F97-59C4B966065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705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03E089-7DA5-DA4C-0A90-D38C2DB57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D1FA0B-1A95-8175-F153-BC57CA1D9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E8C4647-A819-64BE-03B1-97DD11E3A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AD5E332-6EC1-6A2D-95E4-DD20B655F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17D8-CFF9-47C8-B62E-2510825861EA}" type="datetimeFigureOut">
              <a:rPr lang="sv-SE" smtClean="0"/>
              <a:t>2024-06-12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615CDAC-1FCA-5CFB-3565-D17B7CCBE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F48989D-6A18-58B2-FE5B-3307C6F3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0093-10B2-4CE1-8F97-59C4B966065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280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927E3E-65D8-3D95-D1EE-8060335F8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4DF37A4-480E-B809-AFD8-7232A4EDF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7CD107E-0447-E657-4095-A3AF6E193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063DA90-5A30-18C1-41E1-1A02985371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52772C3-FFBC-ACC4-2513-362F39C1C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1F37109-8E85-E3D9-ECEF-C66FBDDA2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17D8-CFF9-47C8-B62E-2510825861EA}" type="datetimeFigureOut">
              <a:rPr lang="sv-SE" smtClean="0"/>
              <a:t>2024-06-12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3E928A1-0FE4-E6BE-5498-F2867198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C051655-F458-079D-1B74-4EE27730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0093-10B2-4CE1-8F97-59C4B966065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41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5203D-FEB7-D00F-72C0-EE7AD88A9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9A8D50C-1FE5-E173-71EF-29CDF47A7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17D8-CFF9-47C8-B62E-2510825861EA}" type="datetimeFigureOut">
              <a:rPr lang="sv-SE" smtClean="0"/>
              <a:t>2024-06-12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6F4CE9F-5361-DCF5-C687-6ADCE34A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64D47FC-9B23-8153-FE44-CE6258D42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0093-10B2-4CE1-8F97-59C4B966065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673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F42425-B4DE-5DD0-C66F-93C54DE58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17D8-CFF9-47C8-B62E-2510825861EA}" type="datetimeFigureOut">
              <a:rPr lang="sv-SE" smtClean="0"/>
              <a:t>2024-06-12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D62DF2B-CE4E-B432-1B1C-FEECA7B20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6D56B51-BC1F-62FA-6F4C-5306DEE0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0093-10B2-4CE1-8F97-59C4B966065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559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325BE9-5C02-948C-9A48-D8FDD835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92C2DC-C6AA-2BC9-06E5-04A2401F5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1F77E0-0C50-7408-D227-0309E715B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C7A0399-3528-BD73-E957-B0BE7A40A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17D8-CFF9-47C8-B62E-2510825861EA}" type="datetimeFigureOut">
              <a:rPr lang="sv-SE" smtClean="0"/>
              <a:t>2024-06-12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3B939B1-B69E-99E1-E81B-8D8ADD8F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059261A-9590-2302-5464-4F89FBAD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0093-10B2-4CE1-8F97-59C4B966065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199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8FA1AB-6278-B44F-6695-5B2417E0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400148B-F12C-D508-C2B4-A964090093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B55ED1-9FF6-E6A2-2F91-946E97C0E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2BB7BE5-DF70-27D0-3A58-42060972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17D8-CFF9-47C8-B62E-2510825861EA}" type="datetimeFigureOut">
              <a:rPr lang="sv-SE" smtClean="0"/>
              <a:t>2024-06-12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5C5C376-BFFB-88EC-BC60-C37E083C1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DDC56B2-F848-8FC8-5631-7CA418A5F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0093-10B2-4CE1-8F97-59C4B966065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85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8511952-EF5E-9CC3-3C14-38AF4BD53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A5EC15D-40B7-3C70-17A3-D896C6FA1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FF67017-FCFB-9625-81BB-800C6E8F5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7C17D8-CFF9-47C8-B62E-2510825861EA}" type="datetimeFigureOut">
              <a:rPr lang="sv-SE" smtClean="0"/>
              <a:t>2024-06-12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3D7A08-0CDA-D8F3-E57B-95387F468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5CDE908-80BC-60D3-A7C9-FEF852EF0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BB0093-10B2-4CE1-8F97-59C4B966065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008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7" name="Rectangle 4126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Platshållare för bild 4" descr="En bild som visar utomhus, byggnad, Landfordon, himmel&#10;&#10;Automatiskt genererad beskrivning">
            <a:extLst>
              <a:ext uri="{FF2B5EF4-FFF2-40B4-BE49-F238E27FC236}">
                <a16:creationId xmlns:a16="http://schemas.microsoft.com/office/drawing/2014/main" id="{55A9AA1F-5500-A81D-CA67-53D6E20901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r="-2" b="10170"/>
          <a:stretch/>
        </p:blipFill>
        <p:spPr>
          <a:xfrm>
            <a:off x="0" y="0"/>
            <a:ext cx="6195373" cy="3339137"/>
          </a:xfrm>
          <a:prstGeom prst="rect">
            <a:avLst/>
          </a:prstGeom>
        </p:spPr>
      </p:pic>
      <p:pic>
        <p:nvPicPr>
          <p:cNvPr id="4098" name="9E9D9814-99D9-4B0A-B114-41E2317D4417" descr="IMG_7415.jpg">
            <a:extLst>
              <a:ext uri="{FF2B5EF4-FFF2-40B4-BE49-F238E27FC236}">
                <a16:creationId xmlns:a16="http://schemas.microsoft.com/office/drawing/2014/main" id="{447C3238-E9E9-63D8-55BB-B229F3B2B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" b="30648"/>
          <a:stretch/>
        </p:blipFill>
        <p:spPr bwMode="auto">
          <a:xfrm>
            <a:off x="0" y="3339136"/>
            <a:ext cx="6195373" cy="351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135476ED-4C5D-4380-8BE8-666AD1B506A0" descr="IMG_7416.jpg">
            <a:extLst>
              <a:ext uri="{FF2B5EF4-FFF2-40B4-BE49-F238E27FC236}">
                <a16:creationId xmlns:a16="http://schemas.microsoft.com/office/drawing/2014/main" id="{64C498AE-84AF-5D9C-633D-A575FD959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0" r="-2" b="-2"/>
          <a:stretch/>
        </p:blipFill>
        <p:spPr bwMode="auto">
          <a:xfrm>
            <a:off x="6195373" y="0"/>
            <a:ext cx="599510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 descr="En bild som visar apelsin, text, logotyp, Teckensnitt&#10;&#10;Automatiskt genererad beskrivning">
            <a:extLst>
              <a:ext uri="{FF2B5EF4-FFF2-40B4-BE49-F238E27FC236}">
                <a16:creationId xmlns:a16="http://schemas.microsoft.com/office/drawing/2014/main" id="{5BD077B8-266F-1765-98FE-B398D11D5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618" y="138397"/>
            <a:ext cx="984958" cy="58588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2C348BE-8726-68E0-CE38-E37CACB14475}"/>
              </a:ext>
            </a:extLst>
          </p:cNvPr>
          <p:cNvSpPr txBox="1"/>
          <p:nvPr/>
        </p:nvSpPr>
        <p:spPr>
          <a:xfrm>
            <a:off x="1523908" y="138397"/>
            <a:ext cx="5232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solidFill>
                  <a:schemeClr val="tx2"/>
                </a:solidFill>
              </a:rPr>
              <a:t>Behovsanalys 5 juni</a:t>
            </a:r>
          </a:p>
        </p:txBody>
      </p:sp>
    </p:spTree>
    <p:extLst>
      <p:ext uri="{BB962C8B-B14F-4D97-AF65-F5344CB8AC3E}">
        <p14:creationId xmlns:p14="http://schemas.microsoft.com/office/powerpoint/2010/main" val="224075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Platshållare för bild 4" descr="En bild som visar utomhus, byggnad, Landfordon, himmel&#10;&#10;Automatiskt genererad beskrivning">
            <a:extLst>
              <a:ext uri="{FF2B5EF4-FFF2-40B4-BE49-F238E27FC236}">
                <a16:creationId xmlns:a16="http://schemas.microsoft.com/office/drawing/2014/main" id="{E41A7EB4-8499-95BB-2C79-BE8C576C0A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" b="7873"/>
          <a:stretch/>
        </p:blipFill>
        <p:spPr>
          <a:xfrm>
            <a:off x="-61330" y="-48288"/>
            <a:ext cx="12191980" cy="6856718"/>
          </a:xfrm>
          <a:prstGeom prst="rect">
            <a:avLst/>
          </a:prstGeom>
        </p:spPr>
      </p:pic>
      <p:pic>
        <p:nvPicPr>
          <p:cNvPr id="4" name="Bildobjekt 3" descr="En bild som visar apelsin, text, logotyp, Teckensnitt&#10;&#10;Automatiskt genererad beskrivning">
            <a:extLst>
              <a:ext uri="{FF2B5EF4-FFF2-40B4-BE49-F238E27FC236}">
                <a16:creationId xmlns:a16="http://schemas.microsoft.com/office/drawing/2014/main" id="{5BD077B8-266F-1765-98FE-B398D11D5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26" y="65191"/>
            <a:ext cx="620980" cy="369376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1D276A2-38AF-6380-2710-63486F3533D4}"/>
              </a:ext>
            </a:extLst>
          </p:cNvPr>
          <p:cNvSpPr txBox="1"/>
          <p:nvPr/>
        </p:nvSpPr>
        <p:spPr>
          <a:xfrm>
            <a:off x="418324" y="508504"/>
            <a:ext cx="240374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Försäkringskassan</a:t>
            </a:r>
          </a:p>
          <a:p>
            <a:endParaRPr lang="sv-SE" b="1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2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Personer med ohälsa och behov av flera av oss för att komma i arbete. Hur kan vi hjälpas åt?</a:t>
            </a:r>
          </a:p>
          <a:p>
            <a:pPr lvl="0"/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2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Hur jobbar vi på bästa sätt tillsammans för att individanpassa. Se möjligheter för alla och våga prova.</a:t>
            </a:r>
          </a:p>
          <a:p>
            <a:pPr lvl="0"/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2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Öka samarbetet kring unga vuxna för att föra/stegförflytta mot arbete/utbildning. Tidiga gemensamma planer.</a:t>
            </a:r>
          </a:p>
          <a:p>
            <a:pPr lvl="0"/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2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Behov av flera förberedande insatser för att rusta individer inför arbete.</a:t>
            </a:r>
          </a:p>
          <a:p>
            <a:pPr lvl="0"/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2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Stängda dörrar till stödinsatser pga. kundens ersättning där kunden hade kunnat få stöd hen behöver.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v-SE" sz="12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b="1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138598A-F85A-B61F-C7D3-48B0EADFCF7A}"/>
              </a:ext>
            </a:extLst>
          </p:cNvPr>
          <p:cNvSpPr txBox="1"/>
          <p:nvPr/>
        </p:nvSpPr>
        <p:spPr>
          <a:xfrm>
            <a:off x="3335269" y="505611"/>
            <a:ext cx="240374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Arbetsförmedlingen</a:t>
            </a:r>
          </a:p>
          <a:p>
            <a:endParaRPr lang="sv-SE" b="1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2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 för att dela information med varandra.</a:t>
            </a:r>
          </a:p>
          <a:p>
            <a:pPr lvl="0"/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Hög arbetslöshet och hög långtidsarbetslöshet för malmöbon samtidigt som det finns många lediga jobb</a:t>
            </a:r>
          </a:p>
          <a:p>
            <a:pPr lvl="0"/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Alla insatser har uttömt sina verktygslådor och individer får ändå inte det stöd de behöver. </a:t>
            </a:r>
          </a:p>
          <a:p>
            <a:pPr lvl="0"/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200" dirty="0">
                <a:effectLst/>
                <a:ea typeface="Times New Roman" panose="02020603050405020304" pitchFamily="18" charset="0"/>
              </a:rPr>
              <a:t>Nyanlända som inte är eller tillhör etableringen. De är långtidsarbetslösa och har ingen utbildning</a:t>
            </a:r>
          </a:p>
          <a:p>
            <a:pPr lvl="0"/>
            <a:endParaRPr lang="sv-SE" sz="12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200" dirty="0">
                <a:effectLst/>
                <a:ea typeface="Times New Roman" panose="02020603050405020304" pitchFamily="18" charset="0"/>
              </a:rPr>
              <a:t>För många arbetssökande har oklar yrkesprofil särskilt utbildning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v-SE" sz="12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E047FBB-1D56-1964-7F9C-CCB099218B56}"/>
              </a:ext>
            </a:extLst>
          </p:cNvPr>
          <p:cNvSpPr txBox="1"/>
          <p:nvPr/>
        </p:nvSpPr>
        <p:spPr>
          <a:xfrm>
            <a:off x="6157341" y="505611"/>
            <a:ext cx="24037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Vuxenpsykiatrin</a:t>
            </a:r>
          </a:p>
          <a:p>
            <a:pPr algn="ctr"/>
            <a:endParaRPr lang="sv-SE" b="1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2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Titta på samsjuklighetsutredningen ur ett malmöperspektiv. Missbruk kontra psykisk ohälsa. Hur ska vi kunna samarbeta så det blir bäst för Malmöborna.</a:t>
            </a:r>
          </a:p>
          <a:p>
            <a:pPr lvl="0"/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2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Otydlighet och skarpa gränsdragningar kring våra olika uppdrag som skapar irritation för medarbetare och oro för patienter/brukare</a:t>
            </a:r>
          </a:p>
          <a:p>
            <a:pPr lvl="0"/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200" dirty="0">
                <a:effectLst/>
                <a:ea typeface="Times New Roman" panose="02020603050405020304" pitchFamily="18" charset="0"/>
              </a:rPr>
              <a:t>Brist på meningsfull sysselsättning/vardag för patienter med beroende/LARO på sikt arbete</a:t>
            </a:r>
          </a:p>
          <a:p>
            <a:pPr lvl="0"/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200" dirty="0">
                <a:effectLst/>
                <a:ea typeface="Times New Roman" panose="02020603050405020304" pitchFamily="18" charset="0"/>
              </a:rPr>
              <a:t>Problem med övergångtill eget boende i samband med vård inom slutenvård + boendestöd.</a:t>
            </a:r>
            <a:endParaRPr lang="sv-SE" b="1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C3988F0-6B47-8E4A-5E23-8E0097F59B68}"/>
              </a:ext>
            </a:extLst>
          </p:cNvPr>
          <p:cNvSpPr txBox="1"/>
          <p:nvPr/>
        </p:nvSpPr>
        <p:spPr>
          <a:xfrm>
            <a:off x="9175001" y="1898874"/>
            <a:ext cx="26285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Arbetsmarknads- och socialförvaltningen</a:t>
            </a:r>
          </a:p>
          <a:p>
            <a:endParaRPr lang="sv-SE" b="1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2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Invånare med sjukdom som har mycket långvarigt försörjningsstöd.</a:t>
            </a:r>
          </a:p>
          <a:p>
            <a:pPr lvl="0"/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Insatser kommer för sent. Vi behöver anpassa arbetssätten till mer förebyggande tidiga insatser. Välfärdsinsatserna kommer vara svåra att finansiera framöver</a:t>
            </a:r>
            <a:r>
              <a:rPr lang="sv-S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/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200" dirty="0">
                <a:effectLst/>
                <a:ea typeface="Times New Roman" panose="02020603050405020304" pitchFamily="18" charset="0"/>
              </a:rPr>
              <a:t>Vi behöver verktyg för uppföljning och kvalitetssäkring för samordnade insatser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v-SE" sz="12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b="1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5A96683-277B-8278-1176-4F62C8F128FF}"/>
              </a:ext>
            </a:extLst>
          </p:cNvPr>
          <p:cNvSpPr/>
          <p:nvPr/>
        </p:nvSpPr>
        <p:spPr>
          <a:xfrm>
            <a:off x="6209424" y="907632"/>
            <a:ext cx="2299580" cy="1502875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153BBA9B-2A6C-268D-7B1B-57599EBAE926}"/>
              </a:ext>
            </a:extLst>
          </p:cNvPr>
          <p:cNvSpPr/>
          <p:nvPr/>
        </p:nvSpPr>
        <p:spPr>
          <a:xfrm>
            <a:off x="9110554" y="3327140"/>
            <a:ext cx="2628588" cy="1268858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0052C85C-2A97-6E07-007B-2FC68541EE09}"/>
              </a:ext>
            </a:extLst>
          </p:cNvPr>
          <p:cNvSpPr/>
          <p:nvPr/>
        </p:nvSpPr>
        <p:spPr>
          <a:xfrm>
            <a:off x="3335269" y="907632"/>
            <a:ext cx="2403747" cy="683492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F1313F8-6118-F498-DEF8-75C39D718763}"/>
              </a:ext>
            </a:extLst>
          </p:cNvPr>
          <p:cNvSpPr/>
          <p:nvPr/>
        </p:nvSpPr>
        <p:spPr>
          <a:xfrm>
            <a:off x="9110554" y="4692465"/>
            <a:ext cx="2628588" cy="720883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B7A6054-8A12-4106-47C6-09844D0423F7}"/>
              </a:ext>
            </a:extLst>
          </p:cNvPr>
          <p:cNvSpPr txBox="1"/>
          <p:nvPr/>
        </p:nvSpPr>
        <p:spPr>
          <a:xfrm>
            <a:off x="9006341" y="505611"/>
            <a:ext cx="26285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/>
              <a:t>Primärvården</a:t>
            </a:r>
          </a:p>
          <a:p>
            <a:pPr algn="ctr"/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Primärvården identifierar individer med behov av flera insatser. Exempelvis hemlösa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082674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Platshållare för bild 4" descr="En bild som visar utomhus, byggnad, Landfordon, himmel&#10;&#10;Automatiskt genererad beskrivning">
            <a:extLst>
              <a:ext uri="{FF2B5EF4-FFF2-40B4-BE49-F238E27FC236}">
                <a16:creationId xmlns:a16="http://schemas.microsoft.com/office/drawing/2014/main" id="{E41A7EB4-8499-95BB-2C79-BE8C576C0A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" b="78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Bildobjekt 3" descr="En bild som visar apelsin, text, logotyp, Teckensnitt&#10;&#10;Automatiskt genererad beskrivning">
            <a:extLst>
              <a:ext uri="{FF2B5EF4-FFF2-40B4-BE49-F238E27FC236}">
                <a16:creationId xmlns:a16="http://schemas.microsoft.com/office/drawing/2014/main" id="{5BD077B8-266F-1765-98FE-B398D11D5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18" y="138397"/>
            <a:ext cx="1078122" cy="641297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1D276A2-38AF-6380-2710-63486F3533D4}"/>
              </a:ext>
            </a:extLst>
          </p:cNvPr>
          <p:cNvSpPr txBox="1"/>
          <p:nvPr/>
        </p:nvSpPr>
        <p:spPr>
          <a:xfrm>
            <a:off x="0" y="1455244"/>
            <a:ext cx="34131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Gymnasie- och vuxenutbildningsförvaltningen</a:t>
            </a:r>
          </a:p>
          <a:p>
            <a:endParaRPr lang="sv-SE" b="1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2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Vad händer med individer som vill men inte får studera svenska?</a:t>
            </a:r>
          </a:p>
          <a:p>
            <a:pPr lvl="0"/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Behov av samplanering för individen. Regelverk som sätter krokben på samarbete mellan myndigheter på ett strukturerat samarbete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b="1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138598A-F85A-B61F-C7D3-48B0EADFCF7A}"/>
              </a:ext>
            </a:extLst>
          </p:cNvPr>
          <p:cNvSpPr txBox="1"/>
          <p:nvPr/>
        </p:nvSpPr>
        <p:spPr>
          <a:xfrm>
            <a:off x="4145588" y="1455244"/>
            <a:ext cx="3287307" cy="307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Funktionsstödsförvaltningen</a:t>
            </a:r>
          </a:p>
          <a:p>
            <a:endParaRPr lang="sv-SE" b="1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2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Behov av förlängt stöd vid arbetsnärmande. Skapa flexibla tidsramar när brukare går från daglig verksamhet till arbete och arbetsmarknadsanställning. </a:t>
            </a:r>
          </a:p>
          <a:p>
            <a:pPr lvl="0"/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2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Tidigt samordnat förebyggande boendestöd med delad informations- och </a:t>
            </a:r>
            <a:br>
              <a:rPr lang="sv-SE" sz="12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2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insatssamordning för 16-29 år.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v-SE" sz="12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b="1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C3988F0-6B47-8E4A-5E23-8E0097F59B68}"/>
              </a:ext>
            </a:extLst>
          </p:cNvPr>
          <p:cNvSpPr txBox="1"/>
          <p:nvPr/>
        </p:nvSpPr>
        <p:spPr>
          <a:xfrm>
            <a:off x="8692407" y="1455244"/>
            <a:ext cx="26285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Deltagare på FRAM</a:t>
            </a:r>
          </a:p>
          <a:p>
            <a:endParaRPr lang="sv-SE" b="1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2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 hitta aktiviteter och rutiner för sjukskrivna med psykisk ohälsa med mål att bli självförsörjande för Malmöbor i alla åldrar.</a:t>
            </a:r>
          </a:p>
          <a:p>
            <a:pPr lvl="0"/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Svårt att veta/hitta vilka möjligheter/resurser som finns. Svårighet att navigera i välfärdssystemen. Var vänder jag mig? Vilka organisationer kan hjälpa mig med mina problem?</a:t>
            </a:r>
          </a:p>
          <a:p>
            <a:pPr lvl="0"/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Undvika glapp/väntetider för att inte tappa fart.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v-SE" sz="12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b="1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8D28D02-FD23-97A9-2954-3FE2AB39B38B}"/>
              </a:ext>
            </a:extLst>
          </p:cNvPr>
          <p:cNvSpPr/>
          <p:nvPr/>
        </p:nvSpPr>
        <p:spPr>
          <a:xfrm>
            <a:off x="20347" y="2773378"/>
            <a:ext cx="3413156" cy="1115131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438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425</Words>
  <Application>Microsoft Office PowerPoint</Application>
  <PresentationFormat>Bredbild</PresentationFormat>
  <Paragraphs>69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Symbol</vt:lpstr>
      <vt:lpstr>Times New Roman</vt:lpstr>
      <vt:lpstr>Office-tema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Fredrik Neuman</dc:creator>
  <cp:lastModifiedBy>Mikael Jung</cp:lastModifiedBy>
  <cp:revision>3</cp:revision>
  <dcterms:created xsi:type="dcterms:W3CDTF">2024-06-11T14:08:48Z</dcterms:created>
  <dcterms:modified xsi:type="dcterms:W3CDTF">2024-06-12T09:43:17Z</dcterms:modified>
</cp:coreProperties>
</file>